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44" y="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272EA-4978-4E20-9BED-A337C1D551E7}" type="datetimeFigureOut">
              <a:rPr lang="es-CO" smtClean="0"/>
              <a:t>17/02/2022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17D60-8311-4FF2-A937-43336815FB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5179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272EA-4978-4E20-9BED-A337C1D551E7}" type="datetimeFigureOut">
              <a:rPr lang="es-CO" smtClean="0"/>
              <a:t>17/02/2022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17D60-8311-4FF2-A937-43336815FB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9579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272EA-4978-4E20-9BED-A337C1D551E7}" type="datetimeFigureOut">
              <a:rPr lang="es-CO" smtClean="0"/>
              <a:t>17/02/2022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17D60-8311-4FF2-A937-43336815FB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2400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272EA-4978-4E20-9BED-A337C1D551E7}" type="datetimeFigureOut">
              <a:rPr lang="es-CO" smtClean="0"/>
              <a:t>17/02/2022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17D60-8311-4FF2-A937-43336815FB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9448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272EA-4978-4E20-9BED-A337C1D551E7}" type="datetimeFigureOut">
              <a:rPr lang="es-CO" smtClean="0"/>
              <a:t>17/02/2022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17D60-8311-4FF2-A937-43336815FB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4710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272EA-4978-4E20-9BED-A337C1D551E7}" type="datetimeFigureOut">
              <a:rPr lang="es-CO" smtClean="0"/>
              <a:t>17/02/2022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17D60-8311-4FF2-A937-43336815FB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2413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272EA-4978-4E20-9BED-A337C1D551E7}" type="datetimeFigureOut">
              <a:rPr lang="es-CO" smtClean="0"/>
              <a:t>17/02/2022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17D60-8311-4FF2-A937-43336815FB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62410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272EA-4978-4E20-9BED-A337C1D551E7}" type="datetimeFigureOut">
              <a:rPr lang="es-CO" smtClean="0"/>
              <a:t>17/02/2022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17D60-8311-4FF2-A937-43336815FB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4642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272EA-4978-4E20-9BED-A337C1D551E7}" type="datetimeFigureOut">
              <a:rPr lang="es-CO" smtClean="0"/>
              <a:t>17/02/2022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17D60-8311-4FF2-A937-43336815FB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4190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272EA-4978-4E20-9BED-A337C1D551E7}" type="datetimeFigureOut">
              <a:rPr lang="es-CO" smtClean="0"/>
              <a:t>17/02/2022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17D60-8311-4FF2-A937-43336815FB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750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272EA-4978-4E20-9BED-A337C1D551E7}" type="datetimeFigureOut">
              <a:rPr lang="es-CO" smtClean="0"/>
              <a:t>17/02/2022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17D60-8311-4FF2-A937-43336815FB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8182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272EA-4978-4E20-9BED-A337C1D551E7}" type="datetimeFigureOut">
              <a:rPr lang="es-CO" smtClean="0"/>
              <a:t>17/02/2022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17D60-8311-4FF2-A937-43336815FB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9936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7211" y="1799824"/>
            <a:ext cx="9128961" cy="3755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4885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Diego Leal Vergara</dc:creator>
  <cp:lastModifiedBy>Juan Diego Leal Vergara</cp:lastModifiedBy>
  <cp:revision>2</cp:revision>
  <dcterms:created xsi:type="dcterms:W3CDTF">2022-02-14T21:45:38Z</dcterms:created>
  <dcterms:modified xsi:type="dcterms:W3CDTF">2022-02-17T17:27:10Z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LPManualFileClassification">
    <vt:lpwstr>{BD155BAA-8895-42FB-B81A-2292C94D1A70}</vt:lpwstr>
  </property>
  <property fmtid="{D5CDD505-2E9C-101B-9397-08002B2CF9AE}" pid="3" name="DLPManualFileClassificationLastModifiedBy">
    <vt:lpwstr>ITAUCO\NJL04732</vt:lpwstr>
  </property>
  <property fmtid="{D5CDD505-2E9C-101B-9397-08002B2CF9AE}" pid="4" name="DLPManualFileClassificationLastModificationDate">
    <vt:lpwstr>1644875145</vt:lpwstr>
  </property>
  <property fmtid="{D5CDD505-2E9C-101B-9397-08002B2CF9AE}" pid="5" name="DLPManualFileClassificationVersion">
    <vt:lpwstr>11.6.400.34</vt:lpwstr>
  </property>
</Properties>
</file>