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40" r:id="rId2"/>
    <p:sldId id="2893" r:id="rId3"/>
    <p:sldId id="299" r:id="rId4"/>
    <p:sldId id="296" r:id="rId5"/>
    <p:sldId id="313" r:id="rId6"/>
    <p:sldId id="268" r:id="rId7"/>
    <p:sldId id="2894" r:id="rId8"/>
    <p:sldId id="2895" r:id="rId9"/>
    <p:sldId id="2896" r:id="rId10"/>
    <p:sldId id="279" r:id="rId11"/>
    <p:sldId id="344" r:id="rId12"/>
    <p:sldId id="2891" r:id="rId13"/>
    <p:sldId id="282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FF7800"/>
    <a:srgbClr val="1D4080"/>
    <a:srgbClr val="44A77B"/>
    <a:srgbClr val="8CABE5"/>
    <a:srgbClr val="EAEAEA"/>
    <a:srgbClr val="F8F8F8"/>
    <a:srgbClr val="FFFFFF"/>
    <a:srgbClr val="E5E5E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spPr>
            <a:ln w="508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666666"/>
              </a:solidFill>
              <a:ln w="50800">
                <a:solidFill>
                  <a:schemeClr val="bg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E70-44CF-AEC6-846350EC0AF5}"/>
              </c:ext>
            </c:extLst>
          </c:dPt>
          <c:dPt>
            <c:idx val="1"/>
            <c:bubble3D val="0"/>
            <c:spPr>
              <a:solidFill>
                <a:srgbClr val="E5E5E5"/>
              </a:solidFill>
              <a:ln w="50800">
                <a:solidFill>
                  <a:schemeClr val="bg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E70-44CF-AEC6-846350EC0AF5}"/>
              </c:ext>
            </c:extLst>
          </c:dPt>
          <c:dPt>
            <c:idx val="2"/>
            <c:bubble3D val="0"/>
            <c:spPr>
              <a:solidFill>
                <a:srgbClr val="FF7800"/>
              </a:solidFill>
              <a:ln w="50800">
                <a:solidFill>
                  <a:schemeClr val="bg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E70-44CF-AEC6-846350EC0AF5}"/>
              </c:ext>
            </c:extLst>
          </c:dPt>
          <c:cat>
            <c:strRef>
              <c:f>Plan1!$A$2:$A$4</c:f>
              <c:strCache>
                <c:ptCount val="3"/>
                <c:pt idx="0">
                  <c:v>1º Tri</c:v>
                </c:pt>
                <c:pt idx="1">
                  <c:v>2º Tri</c:v>
                </c:pt>
                <c:pt idx="2">
                  <c:v>3º Tri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10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E70-44CF-AEC6-846350EC0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0"/>
        <c:holeSize val="4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269609334145059E-2"/>
          <c:y val="0.12826539284031166"/>
          <c:w val="0.91248403592200256"/>
          <c:h val="0.70056726283508164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IRL 30 Días</c:v>
                </c:pt>
              </c:strCache>
            </c:strRef>
          </c:tx>
          <c:spPr>
            <a:ln w="25400">
              <a:solidFill>
                <a:srgbClr val="FF6600"/>
              </a:solidFill>
            </a:ln>
          </c:spPr>
          <c:marker>
            <c:symbol val="none"/>
          </c:marker>
          <c:dLbls>
            <c:dLbl>
              <c:idx val="3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A24-416E-82EB-6CCEC35A48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>
                    <a:solidFill>
                      <a:srgbClr val="FF7800"/>
                    </a:solidFill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Hoja1!$A$2:$A$200</c:f>
              <c:numCache>
                <c:formatCode>m/d/yyyy</c:formatCode>
                <c:ptCount val="31"/>
                <c:pt idx="0">
                  <c:v>42916</c:v>
                </c:pt>
                <c:pt idx="1">
                  <c:v>42947</c:v>
                </c:pt>
                <c:pt idx="2">
                  <c:v>42972</c:v>
                </c:pt>
                <c:pt idx="3">
                  <c:v>43007</c:v>
                </c:pt>
                <c:pt idx="4">
                  <c:v>43035</c:v>
                </c:pt>
                <c:pt idx="5">
                  <c:v>43063</c:v>
                </c:pt>
                <c:pt idx="6">
                  <c:v>43100</c:v>
                </c:pt>
                <c:pt idx="7">
                  <c:v>43126</c:v>
                </c:pt>
                <c:pt idx="8">
                  <c:v>43154</c:v>
                </c:pt>
                <c:pt idx="9">
                  <c:v>43187</c:v>
                </c:pt>
                <c:pt idx="10">
                  <c:v>43217</c:v>
                </c:pt>
                <c:pt idx="11">
                  <c:v>43245</c:v>
                </c:pt>
                <c:pt idx="12">
                  <c:v>43280</c:v>
                </c:pt>
                <c:pt idx="13">
                  <c:v>43308</c:v>
                </c:pt>
                <c:pt idx="14">
                  <c:v>43343</c:v>
                </c:pt>
                <c:pt idx="15">
                  <c:v>43371</c:v>
                </c:pt>
                <c:pt idx="16">
                  <c:v>43399</c:v>
                </c:pt>
                <c:pt idx="17">
                  <c:v>43434</c:v>
                </c:pt>
                <c:pt idx="18">
                  <c:v>43462</c:v>
                </c:pt>
                <c:pt idx="19">
                  <c:v>43490</c:v>
                </c:pt>
                <c:pt idx="20">
                  <c:v>43518</c:v>
                </c:pt>
                <c:pt idx="21">
                  <c:v>43553</c:v>
                </c:pt>
                <c:pt idx="22">
                  <c:v>43581</c:v>
                </c:pt>
                <c:pt idx="23">
                  <c:v>43616</c:v>
                </c:pt>
                <c:pt idx="24">
                  <c:v>43644</c:v>
                </c:pt>
                <c:pt idx="25">
                  <c:v>43672</c:v>
                </c:pt>
                <c:pt idx="26">
                  <c:v>43707</c:v>
                </c:pt>
                <c:pt idx="27">
                  <c:v>43735</c:v>
                </c:pt>
                <c:pt idx="28">
                  <c:v>43763</c:v>
                </c:pt>
                <c:pt idx="29">
                  <c:v>43798</c:v>
                </c:pt>
                <c:pt idx="30">
                  <c:v>43826</c:v>
                </c:pt>
              </c:numCache>
            </c:numRef>
          </c:cat>
          <c:val>
            <c:numRef>
              <c:f>Hoja1!$B$2:$B$200</c:f>
              <c:numCache>
                <c:formatCode>0%</c:formatCode>
                <c:ptCount val="31"/>
                <c:pt idx="0">
                  <c:v>3.84</c:v>
                </c:pt>
                <c:pt idx="1">
                  <c:v>3.8015171973573594</c:v>
                </c:pt>
                <c:pt idx="2">
                  <c:v>2.8670943388497951</c:v>
                </c:pt>
                <c:pt idx="3">
                  <c:v>2.3941250442246091</c:v>
                </c:pt>
                <c:pt idx="4">
                  <c:v>3.2696896681411345</c:v>
                </c:pt>
                <c:pt idx="5">
                  <c:v>2.7968215620788004</c:v>
                </c:pt>
                <c:pt idx="6">
                  <c:v>4.4386479991401018</c:v>
                </c:pt>
                <c:pt idx="7">
                  <c:v>3.561058107539798</c:v>
                </c:pt>
                <c:pt idx="8">
                  <c:v>3.3172576873381705</c:v>
                </c:pt>
                <c:pt idx="9">
                  <c:v>3.4661491329994605</c:v>
                </c:pt>
                <c:pt idx="10">
                  <c:v>4.312762692952214</c:v>
                </c:pt>
                <c:pt idx="11">
                  <c:v>3.2734339699109483</c:v>
                </c:pt>
                <c:pt idx="12">
                  <c:v>3.0707098689260421</c:v>
                </c:pt>
                <c:pt idx="13">
                  <c:v>3.6214852442321552</c:v>
                </c:pt>
                <c:pt idx="14">
                  <c:v>3.4548607116706953</c:v>
                </c:pt>
                <c:pt idx="15">
                  <c:v>3.9512470540058664</c:v>
                </c:pt>
                <c:pt idx="16">
                  <c:v>3.153</c:v>
                </c:pt>
                <c:pt idx="17">
                  <c:v>2.298</c:v>
                </c:pt>
                <c:pt idx="18">
                  <c:v>2.6156000000000001</c:v>
                </c:pt>
                <c:pt idx="19">
                  <c:v>2.7152086559000601</c:v>
                </c:pt>
                <c:pt idx="20">
                  <c:v>4.088487001477211</c:v>
                </c:pt>
                <c:pt idx="21">
                  <c:v>2.7749914259391604</c:v>
                </c:pt>
                <c:pt idx="22">
                  <c:v>2.3109999999999999</c:v>
                </c:pt>
                <c:pt idx="23">
                  <c:v>2.3010000000000002</c:v>
                </c:pt>
                <c:pt idx="24">
                  <c:v>2.3180000000000001</c:v>
                </c:pt>
                <c:pt idx="25">
                  <c:v>3.527472807058142</c:v>
                </c:pt>
                <c:pt idx="26">
                  <c:v>3.4465478444706323</c:v>
                </c:pt>
                <c:pt idx="27">
                  <c:v>3.5155873253714036</c:v>
                </c:pt>
                <c:pt idx="28">
                  <c:v>4.077006834577932</c:v>
                </c:pt>
                <c:pt idx="29">
                  <c:v>3.7636913942482679</c:v>
                </c:pt>
                <c:pt idx="30">
                  <c:v>4.757169095133837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FDCD-418D-88BE-DE1DB4CCBE2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Regulatorio</c:v>
                </c:pt>
              </c:strCache>
            </c:strRef>
          </c:tx>
          <c:spPr>
            <a:ln>
              <a:solidFill>
                <a:srgbClr val="666666"/>
              </a:solidFill>
              <a:prstDash val="sysDot"/>
            </a:ln>
          </c:spPr>
          <c:marker>
            <c:symbol val="none"/>
          </c:marker>
          <c:cat>
            <c:numRef>
              <c:f>Hoja1!$A$2:$A$200</c:f>
              <c:numCache>
                <c:formatCode>m/d/yyyy</c:formatCode>
                <c:ptCount val="31"/>
                <c:pt idx="0">
                  <c:v>42916</c:v>
                </c:pt>
                <c:pt idx="1">
                  <c:v>42947</c:v>
                </c:pt>
                <c:pt idx="2">
                  <c:v>42972</c:v>
                </c:pt>
                <c:pt idx="3">
                  <c:v>43007</c:v>
                </c:pt>
                <c:pt idx="4">
                  <c:v>43035</c:v>
                </c:pt>
                <c:pt idx="5">
                  <c:v>43063</c:v>
                </c:pt>
                <c:pt idx="6">
                  <c:v>43100</c:v>
                </c:pt>
                <c:pt idx="7">
                  <c:v>43126</c:v>
                </c:pt>
                <c:pt idx="8">
                  <c:v>43154</c:v>
                </c:pt>
                <c:pt idx="9">
                  <c:v>43187</c:v>
                </c:pt>
                <c:pt idx="10">
                  <c:v>43217</c:v>
                </c:pt>
                <c:pt idx="11">
                  <c:v>43245</c:v>
                </c:pt>
                <c:pt idx="12">
                  <c:v>43280</c:v>
                </c:pt>
                <c:pt idx="13">
                  <c:v>43308</c:v>
                </c:pt>
                <c:pt idx="14">
                  <c:v>43343</c:v>
                </c:pt>
                <c:pt idx="15">
                  <c:v>43371</c:v>
                </c:pt>
                <c:pt idx="16">
                  <c:v>43399</c:v>
                </c:pt>
                <c:pt idx="17">
                  <c:v>43434</c:v>
                </c:pt>
                <c:pt idx="18">
                  <c:v>43462</c:v>
                </c:pt>
                <c:pt idx="19">
                  <c:v>43490</c:v>
                </c:pt>
                <c:pt idx="20">
                  <c:v>43518</c:v>
                </c:pt>
                <c:pt idx="21">
                  <c:v>43553</c:v>
                </c:pt>
                <c:pt idx="22">
                  <c:v>43581</c:v>
                </c:pt>
                <c:pt idx="23">
                  <c:v>43616</c:v>
                </c:pt>
                <c:pt idx="24">
                  <c:v>43644</c:v>
                </c:pt>
                <c:pt idx="25">
                  <c:v>43672</c:v>
                </c:pt>
                <c:pt idx="26">
                  <c:v>43707</c:v>
                </c:pt>
                <c:pt idx="27">
                  <c:v>43735</c:v>
                </c:pt>
                <c:pt idx="28">
                  <c:v>43763</c:v>
                </c:pt>
                <c:pt idx="29">
                  <c:v>43798</c:v>
                </c:pt>
                <c:pt idx="30">
                  <c:v>43826</c:v>
                </c:pt>
              </c:numCache>
            </c:numRef>
          </c:cat>
          <c:val>
            <c:numRef>
              <c:f>Hoja1!$C$2:$C$200</c:f>
              <c:numCache>
                <c:formatCode>0%</c:formatCode>
                <c:ptCount val="3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FDCD-418D-88BE-DE1DB4CCBE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7744256"/>
        <c:axId val="260534208"/>
      </c:lineChart>
      <c:dateAx>
        <c:axId val="267744256"/>
        <c:scaling>
          <c:orientation val="minMax"/>
          <c:max val="43830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d/m/yy;@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900"/>
            </a:pPr>
            <a:endParaRPr lang="es-CO"/>
          </a:p>
        </c:txPr>
        <c:crossAx val="260534208"/>
        <c:crosses val="autoZero"/>
        <c:auto val="0"/>
        <c:lblOffset val="100"/>
        <c:baseTimeUnit val="days"/>
        <c:majorUnit val="1"/>
        <c:majorTimeUnit val="months"/>
      </c:dateAx>
      <c:valAx>
        <c:axId val="260534208"/>
        <c:scaling>
          <c:orientation val="minMax"/>
          <c:max val="6"/>
          <c:min val="0"/>
        </c:scaling>
        <c:delete val="0"/>
        <c:axPos val="l"/>
        <c:majorGridlines>
          <c:spPr>
            <a:ln>
              <a:noFill/>
              <a:prstDash val="dash"/>
            </a:ln>
          </c:spPr>
        </c:majorGridlines>
        <c:numFmt formatCode="0%" sourceLinked="1"/>
        <c:majorTickMark val="none"/>
        <c:minorTickMark val="none"/>
        <c:tickLblPos val="nextTo"/>
        <c:txPr>
          <a:bodyPr anchor="b"/>
          <a:lstStyle/>
          <a:p>
            <a:pPr algn="just">
              <a:defRPr sz="900"/>
            </a:pPr>
            <a:endParaRPr lang="es-CO"/>
          </a:p>
        </c:txPr>
        <c:crossAx val="267744256"/>
        <c:crossesAt val="42916"/>
        <c:crossBetween val="between"/>
        <c:majorUnit val="0.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CO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5C3E8-29A6-471A-9F56-497FE14544F5}" type="datetimeFigureOut">
              <a:rPr lang="es-CO" smtClean="0"/>
              <a:t>18/05/2020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26BC8-04B7-4F40-95C5-7D09F52925E2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616929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8B55F-FD54-4FD1-A1E0-929E73BB7D98}" type="datetimeFigureOut">
              <a:rPr lang="es-CO" smtClean="0"/>
              <a:t>18/05/2020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9E04D-24A8-41A9-A8C4-87D22CC12F6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74663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E9E04D-24A8-41A9-A8C4-87D22CC12F6F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0463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gend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 userDrawn="1"/>
        </p:nvGrpSpPr>
        <p:grpSpPr>
          <a:xfrm>
            <a:off x="2082468" y="0"/>
            <a:ext cx="10109532" cy="5301794"/>
            <a:chOff x="2082468" y="0"/>
            <a:chExt cx="10109532" cy="5301794"/>
          </a:xfrm>
        </p:grpSpPr>
        <p:sp>
          <p:nvSpPr>
            <p:cNvPr id="8" name="Freeform 906"/>
            <p:cNvSpPr>
              <a:spLocks/>
            </p:cNvSpPr>
            <p:nvPr userDrawn="1"/>
          </p:nvSpPr>
          <p:spPr bwMode="auto">
            <a:xfrm>
              <a:off x="1209106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" name="Freeform 907"/>
            <p:cNvSpPr>
              <a:spLocks/>
            </p:cNvSpPr>
            <p:nvPr userDrawn="1"/>
          </p:nvSpPr>
          <p:spPr bwMode="auto">
            <a:xfrm>
              <a:off x="1209106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" name="Freeform 908"/>
            <p:cNvSpPr>
              <a:spLocks/>
            </p:cNvSpPr>
            <p:nvPr userDrawn="1"/>
          </p:nvSpPr>
          <p:spPr bwMode="auto">
            <a:xfrm>
              <a:off x="1209106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909"/>
            <p:cNvSpPr>
              <a:spLocks/>
            </p:cNvSpPr>
            <p:nvPr userDrawn="1"/>
          </p:nvSpPr>
          <p:spPr bwMode="auto">
            <a:xfrm>
              <a:off x="1209106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" name="Freeform 910"/>
            <p:cNvSpPr>
              <a:spLocks/>
            </p:cNvSpPr>
            <p:nvPr userDrawn="1"/>
          </p:nvSpPr>
          <p:spPr bwMode="auto">
            <a:xfrm>
              <a:off x="1209106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" name="Freeform 911"/>
            <p:cNvSpPr>
              <a:spLocks/>
            </p:cNvSpPr>
            <p:nvPr userDrawn="1"/>
          </p:nvSpPr>
          <p:spPr bwMode="auto">
            <a:xfrm>
              <a:off x="1209106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" name="Freeform 912"/>
            <p:cNvSpPr>
              <a:spLocks/>
            </p:cNvSpPr>
            <p:nvPr userDrawn="1"/>
          </p:nvSpPr>
          <p:spPr bwMode="auto">
            <a:xfrm>
              <a:off x="1209106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913"/>
            <p:cNvSpPr>
              <a:spLocks/>
            </p:cNvSpPr>
            <p:nvPr userDrawn="1"/>
          </p:nvSpPr>
          <p:spPr bwMode="auto">
            <a:xfrm>
              <a:off x="1209106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" name="Freeform 914"/>
            <p:cNvSpPr>
              <a:spLocks/>
            </p:cNvSpPr>
            <p:nvPr userDrawn="1"/>
          </p:nvSpPr>
          <p:spPr bwMode="auto">
            <a:xfrm>
              <a:off x="1209106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" name="Freeform 915"/>
            <p:cNvSpPr>
              <a:spLocks/>
            </p:cNvSpPr>
            <p:nvPr userDrawn="1"/>
          </p:nvSpPr>
          <p:spPr bwMode="auto">
            <a:xfrm>
              <a:off x="1209106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" name="Freeform 916"/>
            <p:cNvSpPr>
              <a:spLocks/>
            </p:cNvSpPr>
            <p:nvPr userDrawn="1"/>
          </p:nvSpPr>
          <p:spPr bwMode="auto">
            <a:xfrm>
              <a:off x="1209106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" name="Freeform 917"/>
            <p:cNvSpPr>
              <a:spLocks/>
            </p:cNvSpPr>
            <p:nvPr userDrawn="1"/>
          </p:nvSpPr>
          <p:spPr bwMode="auto">
            <a:xfrm>
              <a:off x="1209106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918"/>
            <p:cNvSpPr>
              <a:spLocks/>
            </p:cNvSpPr>
            <p:nvPr userDrawn="1"/>
          </p:nvSpPr>
          <p:spPr bwMode="auto">
            <a:xfrm>
              <a:off x="1209106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" name="Freeform 919"/>
            <p:cNvSpPr>
              <a:spLocks/>
            </p:cNvSpPr>
            <p:nvPr userDrawn="1"/>
          </p:nvSpPr>
          <p:spPr bwMode="auto">
            <a:xfrm>
              <a:off x="1209106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" name="Freeform 930"/>
            <p:cNvSpPr>
              <a:spLocks/>
            </p:cNvSpPr>
            <p:nvPr userDrawn="1"/>
          </p:nvSpPr>
          <p:spPr bwMode="auto">
            <a:xfrm>
              <a:off x="1196622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" name="Freeform 931"/>
            <p:cNvSpPr>
              <a:spLocks/>
            </p:cNvSpPr>
            <p:nvPr userDrawn="1"/>
          </p:nvSpPr>
          <p:spPr bwMode="auto">
            <a:xfrm>
              <a:off x="1196622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" name="Freeform 932"/>
            <p:cNvSpPr>
              <a:spLocks/>
            </p:cNvSpPr>
            <p:nvPr userDrawn="1"/>
          </p:nvSpPr>
          <p:spPr bwMode="auto">
            <a:xfrm>
              <a:off x="1196622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" name="Freeform 933"/>
            <p:cNvSpPr>
              <a:spLocks/>
            </p:cNvSpPr>
            <p:nvPr userDrawn="1"/>
          </p:nvSpPr>
          <p:spPr bwMode="auto">
            <a:xfrm>
              <a:off x="1196622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" name="Freeform 934"/>
            <p:cNvSpPr>
              <a:spLocks/>
            </p:cNvSpPr>
            <p:nvPr userDrawn="1"/>
          </p:nvSpPr>
          <p:spPr bwMode="auto">
            <a:xfrm>
              <a:off x="1196622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Freeform 935"/>
            <p:cNvSpPr>
              <a:spLocks/>
            </p:cNvSpPr>
            <p:nvPr userDrawn="1"/>
          </p:nvSpPr>
          <p:spPr bwMode="auto">
            <a:xfrm>
              <a:off x="1196622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" name="Freeform 936"/>
            <p:cNvSpPr>
              <a:spLocks/>
            </p:cNvSpPr>
            <p:nvPr userDrawn="1"/>
          </p:nvSpPr>
          <p:spPr bwMode="auto">
            <a:xfrm>
              <a:off x="1196622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" name="Freeform 937"/>
            <p:cNvSpPr>
              <a:spLocks/>
            </p:cNvSpPr>
            <p:nvPr userDrawn="1"/>
          </p:nvSpPr>
          <p:spPr bwMode="auto">
            <a:xfrm>
              <a:off x="1196622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" name="Freeform 938"/>
            <p:cNvSpPr>
              <a:spLocks/>
            </p:cNvSpPr>
            <p:nvPr userDrawn="1"/>
          </p:nvSpPr>
          <p:spPr bwMode="auto">
            <a:xfrm>
              <a:off x="1196622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" name="Freeform 939"/>
            <p:cNvSpPr>
              <a:spLocks/>
            </p:cNvSpPr>
            <p:nvPr userDrawn="1"/>
          </p:nvSpPr>
          <p:spPr bwMode="auto">
            <a:xfrm>
              <a:off x="1196622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" name="Freeform 940"/>
            <p:cNvSpPr>
              <a:spLocks/>
            </p:cNvSpPr>
            <p:nvPr userDrawn="1"/>
          </p:nvSpPr>
          <p:spPr bwMode="auto">
            <a:xfrm>
              <a:off x="1196622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" name="Freeform 941"/>
            <p:cNvSpPr>
              <a:spLocks/>
            </p:cNvSpPr>
            <p:nvPr userDrawn="1"/>
          </p:nvSpPr>
          <p:spPr bwMode="auto">
            <a:xfrm>
              <a:off x="1196622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" name="Freeform 951"/>
            <p:cNvSpPr>
              <a:spLocks/>
            </p:cNvSpPr>
            <p:nvPr userDrawn="1"/>
          </p:nvSpPr>
          <p:spPr bwMode="auto">
            <a:xfrm>
              <a:off x="11841381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Freeform 952"/>
            <p:cNvSpPr>
              <a:spLocks/>
            </p:cNvSpPr>
            <p:nvPr userDrawn="1"/>
          </p:nvSpPr>
          <p:spPr bwMode="auto">
            <a:xfrm>
              <a:off x="11841381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" name="Freeform 953"/>
            <p:cNvSpPr>
              <a:spLocks/>
            </p:cNvSpPr>
            <p:nvPr userDrawn="1"/>
          </p:nvSpPr>
          <p:spPr bwMode="auto">
            <a:xfrm>
              <a:off x="11841381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" name="Freeform 954"/>
            <p:cNvSpPr>
              <a:spLocks/>
            </p:cNvSpPr>
            <p:nvPr userDrawn="1"/>
          </p:nvSpPr>
          <p:spPr bwMode="auto">
            <a:xfrm>
              <a:off x="11841381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" name="Freeform 955"/>
            <p:cNvSpPr>
              <a:spLocks/>
            </p:cNvSpPr>
            <p:nvPr userDrawn="1"/>
          </p:nvSpPr>
          <p:spPr bwMode="auto">
            <a:xfrm>
              <a:off x="11841381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" name="Freeform 956"/>
            <p:cNvSpPr>
              <a:spLocks/>
            </p:cNvSpPr>
            <p:nvPr userDrawn="1"/>
          </p:nvSpPr>
          <p:spPr bwMode="auto">
            <a:xfrm>
              <a:off x="11841381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" name="Freeform 957"/>
            <p:cNvSpPr>
              <a:spLocks/>
            </p:cNvSpPr>
            <p:nvPr userDrawn="1"/>
          </p:nvSpPr>
          <p:spPr bwMode="auto">
            <a:xfrm>
              <a:off x="11841381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" name="Freeform 958"/>
            <p:cNvSpPr>
              <a:spLocks/>
            </p:cNvSpPr>
            <p:nvPr userDrawn="1"/>
          </p:nvSpPr>
          <p:spPr bwMode="auto">
            <a:xfrm>
              <a:off x="11841381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" name="Freeform 959"/>
            <p:cNvSpPr>
              <a:spLocks/>
            </p:cNvSpPr>
            <p:nvPr userDrawn="1"/>
          </p:nvSpPr>
          <p:spPr bwMode="auto">
            <a:xfrm>
              <a:off x="11841381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Freeform 960"/>
            <p:cNvSpPr>
              <a:spLocks/>
            </p:cNvSpPr>
            <p:nvPr userDrawn="1"/>
          </p:nvSpPr>
          <p:spPr bwMode="auto">
            <a:xfrm>
              <a:off x="11841381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" name="Freeform 961"/>
            <p:cNvSpPr>
              <a:spLocks/>
            </p:cNvSpPr>
            <p:nvPr userDrawn="1"/>
          </p:nvSpPr>
          <p:spPr bwMode="auto">
            <a:xfrm>
              <a:off x="11841381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" name="Freeform 962"/>
            <p:cNvSpPr>
              <a:spLocks/>
            </p:cNvSpPr>
            <p:nvPr userDrawn="1"/>
          </p:nvSpPr>
          <p:spPr bwMode="auto">
            <a:xfrm>
              <a:off x="11841381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" name="Freeform 973"/>
            <p:cNvSpPr>
              <a:spLocks/>
            </p:cNvSpPr>
            <p:nvPr userDrawn="1"/>
          </p:nvSpPr>
          <p:spPr bwMode="auto">
            <a:xfrm>
              <a:off x="1170857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" name="Freeform 974"/>
            <p:cNvSpPr>
              <a:spLocks/>
            </p:cNvSpPr>
            <p:nvPr userDrawn="1"/>
          </p:nvSpPr>
          <p:spPr bwMode="auto">
            <a:xfrm>
              <a:off x="1170857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" name="Freeform 975"/>
            <p:cNvSpPr>
              <a:spLocks/>
            </p:cNvSpPr>
            <p:nvPr userDrawn="1"/>
          </p:nvSpPr>
          <p:spPr bwMode="auto">
            <a:xfrm>
              <a:off x="1170857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" name="Freeform 976"/>
            <p:cNvSpPr>
              <a:spLocks/>
            </p:cNvSpPr>
            <p:nvPr userDrawn="1"/>
          </p:nvSpPr>
          <p:spPr bwMode="auto">
            <a:xfrm>
              <a:off x="1170857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" name="Freeform 977"/>
            <p:cNvSpPr>
              <a:spLocks/>
            </p:cNvSpPr>
            <p:nvPr userDrawn="1"/>
          </p:nvSpPr>
          <p:spPr bwMode="auto">
            <a:xfrm>
              <a:off x="1170857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" name="Freeform 978"/>
            <p:cNvSpPr>
              <a:spLocks/>
            </p:cNvSpPr>
            <p:nvPr userDrawn="1"/>
          </p:nvSpPr>
          <p:spPr bwMode="auto">
            <a:xfrm>
              <a:off x="1170857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" name="Freeform 979"/>
            <p:cNvSpPr>
              <a:spLocks/>
            </p:cNvSpPr>
            <p:nvPr userDrawn="1"/>
          </p:nvSpPr>
          <p:spPr bwMode="auto">
            <a:xfrm>
              <a:off x="1170857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" name="Freeform 980"/>
            <p:cNvSpPr>
              <a:spLocks/>
            </p:cNvSpPr>
            <p:nvPr userDrawn="1"/>
          </p:nvSpPr>
          <p:spPr bwMode="auto">
            <a:xfrm>
              <a:off x="1170857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" name="Freeform 981"/>
            <p:cNvSpPr>
              <a:spLocks/>
            </p:cNvSpPr>
            <p:nvPr userDrawn="1"/>
          </p:nvSpPr>
          <p:spPr bwMode="auto">
            <a:xfrm>
              <a:off x="11708570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" name="Freeform 982"/>
            <p:cNvSpPr>
              <a:spLocks/>
            </p:cNvSpPr>
            <p:nvPr userDrawn="1"/>
          </p:nvSpPr>
          <p:spPr bwMode="auto">
            <a:xfrm>
              <a:off x="1170857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" name="Freeform 983"/>
            <p:cNvSpPr>
              <a:spLocks/>
            </p:cNvSpPr>
            <p:nvPr userDrawn="1"/>
          </p:nvSpPr>
          <p:spPr bwMode="auto">
            <a:xfrm>
              <a:off x="1170857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" name="Freeform 984"/>
            <p:cNvSpPr>
              <a:spLocks/>
            </p:cNvSpPr>
            <p:nvPr userDrawn="1"/>
          </p:nvSpPr>
          <p:spPr bwMode="auto">
            <a:xfrm>
              <a:off x="1170857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" name="Freeform 995"/>
            <p:cNvSpPr>
              <a:spLocks/>
            </p:cNvSpPr>
            <p:nvPr userDrawn="1"/>
          </p:nvSpPr>
          <p:spPr bwMode="auto">
            <a:xfrm>
              <a:off x="11583728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" name="Freeform 996"/>
            <p:cNvSpPr>
              <a:spLocks/>
            </p:cNvSpPr>
            <p:nvPr userDrawn="1"/>
          </p:nvSpPr>
          <p:spPr bwMode="auto">
            <a:xfrm>
              <a:off x="11583728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" name="Freeform 997"/>
            <p:cNvSpPr>
              <a:spLocks/>
            </p:cNvSpPr>
            <p:nvPr userDrawn="1"/>
          </p:nvSpPr>
          <p:spPr bwMode="auto">
            <a:xfrm>
              <a:off x="11583728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" name="Freeform 998"/>
            <p:cNvSpPr>
              <a:spLocks/>
            </p:cNvSpPr>
            <p:nvPr userDrawn="1"/>
          </p:nvSpPr>
          <p:spPr bwMode="auto">
            <a:xfrm>
              <a:off x="11583728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" name="Freeform 999"/>
            <p:cNvSpPr>
              <a:spLocks/>
            </p:cNvSpPr>
            <p:nvPr userDrawn="1"/>
          </p:nvSpPr>
          <p:spPr bwMode="auto">
            <a:xfrm>
              <a:off x="11583728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" name="Freeform 1000"/>
            <p:cNvSpPr>
              <a:spLocks/>
            </p:cNvSpPr>
            <p:nvPr userDrawn="1"/>
          </p:nvSpPr>
          <p:spPr bwMode="auto">
            <a:xfrm>
              <a:off x="11583728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" name="Freeform 1001"/>
            <p:cNvSpPr>
              <a:spLocks/>
            </p:cNvSpPr>
            <p:nvPr userDrawn="1"/>
          </p:nvSpPr>
          <p:spPr bwMode="auto">
            <a:xfrm>
              <a:off x="11583728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" name="Freeform 1002"/>
            <p:cNvSpPr>
              <a:spLocks/>
            </p:cNvSpPr>
            <p:nvPr userDrawn="1"/>
          </p:nvSpPr>
          <p:spPr bwMode="auto">
            <a:xfrm>
              <a:off x="11583728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" name="Freeform 1003"/>
            <p:cNvSpPr>
              <a:spLocks/>
            </p:cNvSpPr>
            <p:nvPr userDrawn="1"/>
          </p:nvSpPr>
          <p:spPr bwMode="auto">
            <a:xfrm>
              <a:off x="11583728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" name="Freeform 1004"/>
            <p:cNvSpPr>
              <a:spLocks/>
            </p:cNvSpPr>
            <p:nvPr userDrawn="1"/>
          </p:nvSpPr>
          <p:spPr bwMode="auto">
            <a:xfrm>
              <a:off x="11583728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" name="Freeform 1005"/>
            <p:cNvSpPr>
              <a:spLocks/>
            </p:cNvSpPr>
            <p:nvPr userDrawn="1"/>
          </p:nvSpPr>
          <p:spPr bwMode="auto">
            <a:xfrm>
              <a:off x="11583728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" name="Freeform 1006"/>
            <p:cNvSpPr>
              <a:spLocks/>
            </p:cNvSpPr>
            <p:nvPr userDrawn="1"/>
          </p:nvSpPr>
          <p:spPr bwMode="auto">
            <a:xfrm>
              <a:off x="11583728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" name="Freeform 1007"/>
            <p:cNvSpPr>
              <a:spLocks/>
            </p:cNvSpPr>
            <p:nvPr userDrawn="1"/>
          </p:nvSpPr>
          <p:spPr bwMode="auto">
            <a:xfrm>
              <a:off x="11583728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" name="Freeform 1018"/>
            <p:cNvSpPr>
              <a:spLocks/>
            </p:cNvSpPr>
            <p:nvPr userDrawn="1"/>
          </p:nvSpPr>
          <p:spPr bwMode="auto">
            <a:xfrm>
              <a:off x="1145623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" name="Freeform 1019"/>
            <p:cNvSpPr>
              <a:spLocks/>
            </p:cNvSpPr>
            <p:nvPr userDrawn="1"/>
          </p:nvSpPr>
          <p:spPr bwMode="auto">
            <a:xfrm>
              <a:off x="1145623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" name="Freeform 1020"/>
            <p:cNvSpPr>
              <a:spLocks/>
            </p:cNvSpPr>
            <p:nvPr userDrawn="1"/>
          </p:nvSpPr>
          <p:spPr bwMode="auto">
            <a:xfrm>
              <a:off x="1145623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" name="Freeform 1021"/>
            <p:cNvSpPr>
              <a:spLocks/>
            </p:cNvSpPr>
            <p:nvPr userDrawn="1"/>
          </p:nvSpPr>
          <p:spPr bwMode="auto">
            <a:xfrm>
              <a:off x="1145623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" name="Freeform 1022"/>
            <p:cNvSpPr>
              <a:spLocks/>
            </p:cNvSpPr>
            <p:nvPr userDrawn="1"/>
          </p:nvSpPr>
          <p:spPr bwMode="auto">
            <a:xfrm>
              <a:off x="1145623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" name="Freeform 1023"/>
            <p:cNvSpPr>
              <a:spLocks/>
            </p:cNvSpPr>
            <p:nvPr userDrawn="1"/>
          </p:nvSpPr>
          <p:spPr bwMode="auto">
            <a:xfrm>
              <a:off x="1145623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" name="Freeform 1024"/>
            <p:cNvSpPr>
              <a:spLocks/>
            </p:cNvSpPr>
            <p:nvPr userDrawn="1"/>
          </p:nvSpPr>
          <p:spPr bwMode="auto">
            <a:xfrm>
              <a:off x="1145623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" name="Freeform 1025"/>
            <p:cNvSpPr>
              <a:spLocks/>
            </p:cNvSpPr>
            <p:nvPr userDrawn="1"/>
          </p:nvSpPr>
          <p:spPr bwMode="auto">
            <a:xfrm>
              <a:off x="1145623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" name="Freeform 1026"/>
            <p:cNvSpPr>
              <a:spLocks/>
            </p:cNvSpPr>
            <p:nvPr userDrawn="1"/>
          </p:nvSpPr>
          <p:spPr bwMode="auto">
            <a:xfrm>
              <a:off x="11456230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" name="Freeform 1027"/>
            <p:cNvSpPr>
              <a:spLocks/>
            </p:cNvSpPr>
            <p:nvPr userDrawn="1"/>
          </p:nvSpPr>
          <p:spPr bwMode="auto">
            <a:xfrm>
              <a:off x="1145623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" name="Freeform 1028"/>
            <p:cNvSpPr>
              <a:spLocks/>
            </p:cNvSpPr>
            <p:nvPr userDrawn="1"/>
          </p:nvSpPr>
          <p:spPr bwMode="auto">
            <a:xfrm>
              <a:off x="1145623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" name="Freeform 1029"/>
            <p:cNvSpPr>
              <a:spLocks/>
            </p:cNvSpPr>
            <p:nvPr userDrawn="1"/>
          </p:nvSpPr>
          <p:spPr bwMode="auto">
            <a:xfrm>
              <a:off x="1145623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" name="Freeform 1030"/>
            <p:cNvSpPr>
              <a:spLocks/>
            </p:cNvSpPr>
            <p:nvPr userDrawn="1"/>
          </p:nvSpPr>
          <p:spPr bwMode="auto">
            <a:xfrm>
              <a:off x="11456230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" name="Freeform 1031"/>
            <p:cNvSpPr>
              <a:spLocks/>
            </p:cNvSpPr>
            <p:nvPr userDrawn="1"/>
          </p:nvSpPr>
          <p:spPr bwMode="auto">
            <a:xfrm>
              <a:off x="11456230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" name="Freeform 1040"/>
            <p:cNvSpPr>
              <a:spLocks/>
            </p:cNvSpPr>
            <p:nvPr userDrawn="1"/>
          </p:nvSpPr>
          <p:spPr bwMode="auto">
            <a:xfrm>
              <a:off x="1133138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" name="Freeform 1041"/>
            <p:cNvSpPr>
              <a:spLocks/>
            </p:cNvSpPr>
            <p:nvPr userDrawn="1"/>
          </p:nvSpPr>
          <p:spPr bwMode="auto">
            <a:xfrm>
              <a:off x="1133138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" name="Freeform 1042"/>
            <p:cNvSpPr>
              <a:spLocks/>
            </p:cNvSpPr>
            <p:nvPr userDrawn="1"/>
          </p:nvSpPr>
          <p:spPr bwMode="auto">
            <a:xfrm>
              <a:off x="11331388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" name="Freeform 1043"/>
            <p:cNvSpPr>
              <a:spLocks/>
            </p:cNvSpPr>
            <p:nvPr userDrawn="1"/>
          </p:nvSpPr>
          <p:spPr bwMode="auto">
            <a:xfrm>
              <a:off x="11331388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" name="Freeform 1044"/>
            <p:cNvSpPr>
              <a:spLocks/>
            </p:cNvSpPr>
            <p:nvPr userDrawn="1"/>
          </p:nvSpPr>
          <p:spPr bwMode="auto">
            <a:xfrm>
              <a:off x="11331388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" name="Freeform 1045"/>
            <p:cNvSpPr>
              <a:spLocks/>
            </p:cNvSpPr>
            <p:nvPr userDrawn="1"/>
          </p:nvSpPr>
          <p:spPr bwMode="auto">
            <a:xfrm>
              <a:off x="11331388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" name="Freeform 1046"/>
            <p:cNvSpPr>
              <a:spLocks/>
            </p:cNvSpPr>
            <p:nvPr userDrawn="1"/>
          </p:nvSpPr>
          <p:spPr bwMode="auto">
            <a:xfrm>
              <a:off x="11331388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" name="Freeform 1047"/>
            <p:cNvSpPr>
              <a:spLocks/>
            </p:cNvSpPr>
            <p:nvPr userDrawn="1"/>
          </p:nvSpPr>
          <p:spPr bwMode="auto">
            <a:xfrm>
              <a:off x="11331388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" name="Freeform 1048"/>
            <p:cNvSpPr>
              <a:spLocks/>
            </p:cNvSpPr>
            <p:nvPr userDrawn="1"/>
          </p:nvSpPr>
          <p:spPr bwMode="auto">
            <a:xfrm>
              <a:off x="11331388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" name="Freeform 1049"/>
            <p:cNvSpPr>
              <a:spLocks/>
            </p:cNvSpPr>
            <p:nvPr userDrawn="1"/>
          </p:nvSpPr>
          <p:spPr bwMode="auto">
            <a:xfrm>
              <a:off x="11331388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" name="Freeform 1050"/>
            <p:cNvSpPr>
              <a:spLocks/>
            </p:cNvSpPr>
            <p:nvPr userDrawn="1"/>
          </p:nvSpPr>
          <p:spPr bwMode="auto">
            <a:xfrm>
              <a:off x="11331388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" name="Freeform 1051"/>
            <p:cNvSpPr>
              <a:spLocks/>
            </p:cNvSpPr>
            <p:nvPr userDrawn="1"/>
          </p:nvSpPr>
          <p:spPr bwMode="auto">
            <a:xfrm>
              <a:off x="1133138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" name="Freeform 1052"/>
            <p:cNvSpPr>
              <a:spLocks/>
            </p:cNvSpPr>
            <p:nvPr userDrawn="1"/>
          </p:nvSpPr>
          <p:spPr bwMode="auto">
            <a:xfrm>
              <a:off x="1133138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" name="Freeform 1053"/>
            <p:cNvSpPr>
              <a:spLocks/>
            </p:cNvSpPr>
            <p:nvPr userDrawn="1"/>
          </p:nvSpPr>
          <p:spPr bwMode="auto">
            <a:xfrm>
              <a:off x="1133138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" name="Freeform 1054"/>
            <p:cNvSpPr>
              <a:spLocks/>
            </p:cNvSpPr>
            <p:nvPr userDrawn="1"/>
          </p:nvSpPr>
          <p:spPr bwMode="auto">
            <a:xfrm>
              <a:off x="1133138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" name="Freeform 1055"/>
            <p:cNvSpPr>
              <a:spLocks/>
            </p:cNvSpPr>
            <p:nvPr userDrawn="1"/>
          </p:nvSpPr>
          <p:spPr bwMode="auto">
            <a:xfrm>
              <a:off x="11331388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" name="Freeform 1056"/>
            <p:cNvSpPr>
              <a:spLocks/>
            </p:cNvSpPr>
            <p:nvPr userDrawn="1"/>
          </p:nvSpPr>
          <p:spPr bwMode="auto">
            <a:xfrm>
              <a:off x="11331388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" name="Freeform 1057"/>
            <p:cNvSpPr>
              <a:spLocks/>
            </p:cNvSpPr>
            <p:nvPr userDrawn="1"/>
          </p:nvSpPr>
          <p:spPr bwMode="auto">
            <a:xfrm>
              <a:off x="11331388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5" name="Freeform 1066"/>
            <p:cNvSpPr>
              <a:spLocks/>
            </p:cNvSpPr>
            <p:nvPr userDrawn="1"/>
          </p:nvSpPr>
          <p:spPr bwMode="auto">
            <a:xfrm>
              <a:off x="11206546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6" name="Freeform 1067"/>
            <p:cNvSpPr>
              <a:spLocks/>
            </p:cNvSpPr>
            <p:nvPr userDrawn="1"/>
          </p:nvSpPr>
          <p:spPr bwMode="auto">
            <a:xfrm>
              <a:off x="11206546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7" name="Freeform 1068"/>
            <p:cNvSpPr>
              <a:spLocks/>
            </p:cNvSpPr>
            <p:nvPr userDrawn="1"/>
          </p:nvSpPr>
          <p:spPr bwMode="auto">
            <a:xfrm>
              <a:off x="11206546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8" name="Freeform 1069"/>
            <p:cNvSpPr>
              <a:spLocks/>
            </p:cNvSpPr>
            <p:nvPr userDrawn="1"/>
          </p:nvSpPr>
          <p:spPr bwMode="auto">
            <a:xfrm>
              <a:off x="11206546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9" name="Freeform 1070"/>
            <p:cNvSpPr>
              <a:spLocks/>
            </p:cNvSpPr>
            <p:nvPr userDrawn="1"/>
          </p:nvSpPr>
          <p:spPr bwMode="auto">
            <a:xfrm>
              <a:off x="11206546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0" name="Freeform 1071"/>
            <p:cNvSpPr>
              <a:spLocks/>
            </p:cNvSpPr>
            <p:nvPr userDrawn="1"/>
          </p:nvSpPr>
          <p:spPr bwMode="auto">
            <a:xfrm>
              <a:off x="11206546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1" name="Freeform 1072"/>
            <p:cNvSpPr>
              <a:spLocks/>
            </p:cNvSpPr>
            <p:nvPr userDrawn="1"/>
          </p:nvSpPr>
          <p:spPr bwMode="auto">
            <a:xfrm>
              <a:off x="11206546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2" name="Freeform 1073"/>
            <p:cNvSpPr>
              <a:spLocks/>
            </p:cNvSpPr>
            <p:nvPr userDrawn="1"/>
          </p:nvSpPr>
          <p:spPr bwMode="auto">
            <a:xfrm>
              <a:off x="11206546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3" name="Freeform 1074"/>
            <p:cNvSpPr>
              <a:spLocks/>
            </p:cNvSpPr>
            <p:nvPr userDrawn="1"/>
          </p:nvSpPr>
          <p:spPr bwMode="auto">
            <a:xfrm>
              <a:off x="11206546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4" name="Freeform 1075"/>
            <p:cNvSpPr>
              <a:spLocks/>
            </p:cNvSpPr>
            <p:nvPr userDrawn="1"/>
          </p:nvSpPr>
          <p:spPr bwMode="auto">
            <a:xfrm>
              <a:off x="11206546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5" name="Freeform 1076"/>
            <p:cNvSpPr>
              <a:spLocks/>
            </p:cNvSpPr>
            <p:nvPr userDrawn="1"/>
          </p:nvSpPr>
          <p:spPr bwMode="auto">
            <a:xfrm>
              <a:off x="11206546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6" name="Freeform 1077"/>
            <p:cNvSpPr>
              <a:spLocks/>
            </p:cNvSpPr>
            <p:nvPr userDrawn="1"/>
          </p:nvSpPr>
          <p:spPr bwMode="auto">
            <a:xfrm>
              <a:off x="11206546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7" name="Freeform 1078"/>
            <p:cNvSpPr>
              <a:spLocks/>
            </p:cNvSpPr>
            <p:nvPr userDrawn="1"/>
          </p:nvSpPr>
          <p:spPr bwMode="auto">
            <a:xfrm>
              <a:off x="11206546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8" name="Freeform 1079"/>
            <p:cNvSpPr>
              <a:spLocks/>
            </p:cNvSpPr>
            <p:nvPr userDrawn="1"/>
          </p:nvSpPr>
          <p:spPr bwMode="auto">
            <a:xfrm>
              <a:off x="11206546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9" name="Freeform 1080"/>
            <p:cNvSpPr>
              <a:spLocks/>
            </p:cNvSpPr>
            <p:nvPr userDrawn="1"/>
          </p:nvSpPr>
          <p:spPr bwMode="auto">
            <a:xfrm>
              <a:off x="11206546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0" name="Freeform 1081"/>
            <p:cNvSpPr>
              <a:spLocks/>
            </p:cNvSpPr>
            <p:nvPr userDrawn="1"/>
          </p:nvSpPr>
          <p:spPr bwMode="auto">
            <a:xfrm>
              <a:off x="11206546" y="190450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1" name="Freeform 1082"/>
            <p:cNvSpPr>
              <a:spLocks/>
            </p:cNvSpPr>
            <p:nvPr userDrawn="1"/>
          </p:nvSpPr>
          <p:spPr bwMode="auto">
            <a:xfrm>
              <a:off x="11206546" y="2156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2" name="Freeform 1083"/>
            <p:cNvSpPr>
              <a:spLocks/>
            </p:cNvSpPr>
            <p:nvPr userDrawn="1"/>
          </p:nvSpPr>
          <p:spPr bwMode="auto">
            <a:xfrm>
              <a:off x="11206546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3" name="Freeform 1084"/>
            <p:cNvSpPr>
              <a:spLocks/>
            </p:cNvSpPr>
            <p:nvPr userDrawn="1"/>
          </p:nvSpPr>
          <p:spPr bwMode="auto">
            <a:xfrm>
              <a:off x="11206546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4" name="Freeform 1085"/>
            <p:cNvSpPr>
              <a:spLocks/>
            </p:cNvSpPr>
            <p:nvPr userDrawn="1"/>
          </p:nvSpPr>
          <p:spPr bwMode="auto">
            <a:xfrm>
              <a:off x="11206546" y="329635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5" name="Freeform 1086"/>
            <p:cNvSpPr>
              <a:spLocks/>
            </p:cNvSpPr>
            <p:nvPr userDrawn="1"/>
          </p:nvSpPr>
          <p:spPr bwMode="auto">
            <a:xfrm>
              <a:off x="11206546" y="3426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6" name="Freeform 1087"/>
            <p:cNvSpPr>
              <a:spLocks/>
            </p:cNvSpPr>
            <p:nvPr userDrawn="1"/>
          </p:nvSpPr>
          <p:spPr bwMode="auto">
            <a:xfrm>
              <a:off x="11206546" y="3554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7" name="Freeform 1095"/>
            <p:cNvSpPr>
              <a:spLocks/>
            </p:cNvSpPr>
            <p:nvPr userDrawn="1"/>
          </p:nvSpPr>
          <p:spPr bwMode="auto">
            <a:xfrm>
              <a:off x="1107904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Freeform 1096"/>
            <p:cNvSpPr>
              <a:spLocks/>
            </p:cNvSpPr>
            <p:nvPr userDrawn="1"/>
          </p:nvSpPr>
          <p:spPr bwMode="auto">
            <a:xfrm>
              <a:off x="1107904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Freeform 1097"/>
            <p:cNvSpPr>
              <a:spLocks/>
            </p:cNvSpPr>
            <p:nvPr userDrawn="1"/>
          </p:nvSpPr>
          <p:spPr bwMode="auto">
            <a:xfrm>
              <a:off x="11079048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0" name="Freeform 1098"/>
            <p:cNvSpPr>
              <a:spLocks/>
            </p:cNvSpPr>
            <p:nvPr userDrawn="1"/>
          </p:nvSpPr>
          <p:spPr bwMode="auto">
            <a:xfrm>
              <a:off x="11079048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Freeform 1099"/>
            <p:cNvSpPr>
              <a:spLocks/>
            </p:cNvSpPr>
            <p:nvPr userDrawn="1"/>
          </p:nvSpPr>
          <p:spPr bwMode="auto">
            <a:xfrm>
              <a:off x="11079048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2" name="Freeform 1100"/>
            <p:cNvSpPr>
              <a:spLocks/>
            </p:cNvSpPr>
            <p:nvPr userDrawn="1"/>
          </p:nvSpPr>
          <p:spPr bwMode="auto">
            <a:xfrm>
              <a:off x="11079048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3" name="Freeform 1101"/>
            <p:cNvSpPr>
              <a:spLocks/>
            </p:cNvSpPr>
            <p:nvPr userDrawn="1"/>
          </p:nvSpPr>
          <p:spPr bwMode="auto">
            <a:xfrm>
              <a:off x="930204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4" name="Freeform 1102"/>
            <p:cNvSpPr>
              <a:spLocks/>
            </p:cNvSpPr>
            <p:nvPr userDrawn="1"/>
          </p:nvSpPr>
          <p:spPr bwMode="auto">
            <a:xfrm>
              <a:off x="917720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Freeform 1107"/>
            <p:cNvSpPr>
              <a:spLocks/>
            </p:cNvSpPr>
            <p:nvPr userDrawn="1"/>
          </p:nvSpPr>
          <p:spPr bwMode="auto">
            <a:xfrm>
              <a:off x="904970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Freeform 1108"/>
            <p:cNvSpPr>
              <a:spLocks/>
            </p:cNvSpPr>
            <p:nvPr userDrawn="1"/>
          </p:nvSpPr>
          <p:spPr bwMode="auto">
            <a:xfrm>
              <a:off x="904970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7" name="Freeform 1111"/>
            <p:cNvSpPr>
              <a:spLocks/>
            </p:cNvSpPr>
            <p:nvPr userDrawn="1"/>
          </p:nvSpPr>
          <p:spPr bwMode="auto">
            <a:xfrm>
              <a:off x="892486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8" name="Freeform 1112"/>
            <p:cNvSpPr>
              <a:spLocks/>
            </p:cNvSpPr>
            <p:nvPr userDrawn="1"/>
          </p:nvSpPr>
          <p:spPr bwMode="auto">
            <a:xfrm>
              <a:off x="8924863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9" name="Freeform 1115"/>
            <p:cNvSpPr>
              <a:spLocks/>
            </p:cNvSpPr>
            <p:nvPr userDrawn="1"/>
          </p:nvSpPr>
          <p:spPr bwMode="auto">
            <a:xfrm>
              <a:off x="880002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0" name="Freeform 1116"/>
            <p:cNvSpPr>
              <a:spLocks/>
            </p:cNvSpPr>
            <p:nvPr userDrawn="1"/>
          </p:nvSpPr>
          <p:spPr bwMode="auto">
            <a:xfrm>
              <a:off x="867252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1" name="Freeform 1117"/>
            <p:cNvSpPr>
              <a:spLocks/>
            </p:cNvSpPr>
            <p:nvPr userDrawn="1"/>
          </p:nvSpPr>
          <p:spPr bwMode="auto">
            <a:xfrm>
              <a:off x="11079048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2" name="Freeform 1118"/>
            <p:cNvSpPr>
              <a:spLocks/>
            </p:cNvSpPr>
            <p:nvPr userDrawn="1"/>
          </p:nvSpPr>
          <p:spPr bwMode="auto">
            <a:xfrm>
              <a:off x="11079048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3" name="Freeform 1119"/>
            <p:cNvSpPr>
              <a:spLocks/>
            </p:cNvSpPr>
            <p:nvPr userDrawn="1"/>
          </p:nvSpPr>
          <p:spPr bwMode="auto">
            <a:xfrm>
              <a:off x="11079048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4" name="Freeform 1120"/>
            <p:cNvSpPr>
              <a:spLocks/>
            </p:cNvSpPr>
            <p:nvPr userDrawn="1"/>
          </p:nvSpPr>
          <p:spPr bwMode="auto">
            <a:xfrm>
              <a:off x="11079048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5" name="Freeform 1121"/>
            <p:cNvSpPr>
              <a:spLocks/>
            </p:cNvSpPr>
            <p:nvPr userDrawn="1"/>
          </p:nvSpPr>
          <p:spPr bwMode="auto">
            <a:xfrm>
              <a:off x="11079048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6" name="Freeform 1122"/>
            <p:cNvSpPr>
              <a:spLocks/>
            </p:cNvSpPr>
            <p:nvPr userDrawn="1"/>
          </p:nvSpPr>
          <p:spPr bwMode="auto">
            <a:xfrm>
              <a:off x="11079048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7" name="Freeform 1123"/>
            <p:cNvSpPr>
              <a:spLocks/>
            </p:cNvSpPr>
            <p:nvPr userDrawn="1"/>
          </p:nvSpPr>
          <p:spPr bwMode="auto">
            <a:xfrm>
              <a:off x="1107904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8" name="Freeform 1124"/>
            <p:cNvSpPr>
              <a:spLocks/>
            </p:cNvSpPr>
            <p:nvPr userDrawn="1"/>
          </p:nvSpPr>
          <p:spPr bwMode="auto">
            <a:xfrm>
              <a:off x="1107904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9" name="Freeform 1125"/>
            <p:cNvSpPr>
              <a:spLocks/>
            </p:cNvSpPr>
            <p:nvPr userDrawn="1"/>
          </p:nvSpPr>
          <p:spPr bwMode="auto">
            <a:xfrm>
              <a:off x="1107904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0" name="Freeform 1126"/>
            <p:cNvSpPr>
              <a:spLocks/>
            </p:cNvSpPr>
            <p:nvPr userDrawn="1"/>
          </p:nvSpPr>
          <p:spPr bwMode="auto">
            <a:xfrm>
              <a:off x="1107904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1" name="Freeform 1127"/>
            <p:cNvSpPr>
              <a:spLocks/>
            </p:cNvSpPr>
            <p:nvPr userDrawn="1"/>
          </p:nvSpPr>
          <p:spPr bwMode="auto">
            <a:xfrm>
              <a:off x="11079048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2" name="Freeform 1128"/>
            <p:cNvSpPr>
              <a:spLocks/>
            </p:cNvSpPr>
            <p:nvPr userDrawn="1"/>
          </p:nvSpPr>
          <p:spPr bwMode="auto">
            <a:xfrm>
              <a:off x="11079048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3" name="Freeform 1129"/>
            <p:cNvSpPr>
              <a:spLocks/>
            </p:cNvSpPr>
            <p:nvPr userDrawn="1"/>
          </p:nvSpPr>
          <p:spPr bwMode="auto">
            <a:xfrm>
              <a:off x="11079048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4" name="Freeform 1130"/>
            <p:cNvSpPr>
              <a:spLocks/>
            </p:cNvSpPr>
            <p:nvPr userDrawn="1"/>
          </p:nvSpPr>
          <p:spPr bwMode="auto">
            <a:xfrm>
              <a:off x="11079048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5" name="Freeform 1131"/>
            <p:cNvSpPr>
              <a:spLocks/>
            </p:cNvSpPr>
            <p:nvPr userDrawn="1"/>
          </p:nvSpPr>
          <p:spPr bwMode="auto">
            <a:xfrm>
              <a:off x="11079048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6" name="Freeform 1132"/>
            <p:cNvSpPr>
              <a:spLocks/>
            </p:cNvSpPr>
            <p:nvPr userDrawn="1"/>
          </p:nvSpPr>
          <p:spPr bwMode="auto">
            <a:xfrm>
              <a:off x="11079048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7" name="Freeform 1133"/>
            <p:cNvSpPr>
              <a:spLocks/>
            </p:cNvSpPr>
            <p:nvPr userDrawn="1"/>
          </p:nvSpPr>
          <p:spPr bwMode="auto">
            <a:xfrm>
              <a:off x="11079048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8" name="Freeform 1134"/>
            <p:cNvSpPr>
              <a:spLocks/>
            </p:cNvSpPr>
            <p:nvPr userDrawn="1"/>
          </p:nvSpPr>
          <p:spPr bwMode="auto">
            <a:xfrm>
              <a:off x="11079048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9" name="Freeform 1142"/>
            <p:cNvSpPr>
              <a:spLocks/>
            </p:cNvSpPr>
            <p:nvPr userDrawn="1"/>
          </p:nvSpPr>
          <p:spPr bwMode="auto">
            <a:xfrm>
              <a:off x="1094889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0" name="Freeform 1143"/>
            <p:cNvSpPr>
              <a:spLocks/>
            </p:cNvSpPr>
            <p:nvPr userDrawn="1"/>
          </p:nvSpPr>
          <p:spPr bwMode="auto">
            <a:xfrm>
              <a:off x="1094889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1" name="Freeform 1144"/>
            <p:cNvSpPr>
              <a:spLocks/>
            </p:cNvSpPr>
            <p:nvPr userDrawn="1"/>
          </p:nvSpPr>
          <p:spPr bwMode="auto">
            <a:xfrm>
              <a:off x="1094889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2" name="Freeform 1145"/>
            <p:cNvSpPr>
              <a:spLocks/>
            </p:cNvSpPr>
            <p:nvPr userDrawn="1"/>
          </p:nvSpPr>
          <p:spPr bwMode="auto">
            <a:xfrm>
              <a:off x="1094889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3" name="Freeform 1146"/>
            <p:cNvSpPr>
              <a:spLocks/>
            </p:cNvSpPr>
            <p:nvPr userDrawn="1"/>
          </p:nvSpPr>
          <p:spPr bwMode="auto">
            <a:xfrm>
              <a:off x="1094889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4" name="Freeform 1147"/>
            <p:cNvSpPr>
              <a:spLocks/>
            </p:cNvSpPr>
            <p:nvPr userDrawn="1"/>
          </p:nvSpPr>
          <p:spPr bwMode="auto">
            <a:xfrm>
              <a:off x="1094889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5" name="Freeform 1148"/>
            <p:cNvSpPr>
              <a:spLocks/>
            </p:cNvSpPr>
            <p:nvPr userDrawn="1"/>
          </p:nvSpPr>
          <p:spPr bwMode="auto">
            <a:xfrm>
              <a:off x="1094889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6" name="Freeform 1149"/>
            <p:cNvSpPr>
              <a:spLocks/>
            </p:cNvSpPr>
            <p:nvPr userDrawn="1"/>
          </p:nvSpPr>
          <p:spPr bwMode="auto">
            <a:xfrm>
              <a:off x="1094889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7" name="Freeform 1150"/>
            <p:cNvSpPr>
              <a:spLocks/>
            </p:cNvSpPr>
            <p:nvPr userDrawn="1"/>
          </p:nvSpPr>
          <p:spPr bwMode="auto">
            <a:xfrm>
              <a:off x="1094889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8" name="Freeform 1151"/>
            <p:cNvSpPr>
              <a:spLocks/>
            </p:cNvSpPr>
            <p:nvPr userDrawn="1"/>
          </p:nvSpPr>
          <p:spPr bwMode="auto">
            <a:xfrm>
              <a:off x="1094889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9" name="Freeform 1152"/>
            <p:cNvSpPr>
              <a:spLocks/>
            </p:cNvSpPr>
            <p:nvPr userDrawn="1"/>
          </p:nvSpPr>
          <p:spPr bwMode="auto">
            <a:xfrm>
              <a:off x="1094889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0" name="Freeform 1153"/>
            <p:cNvSpPr>
              <a:spLocks/>
            </p:cNvSpPr>
            <p:nvPr userDrawn="1"/>
          </p:nvSpPr>
          <p:spPr bwMode="auto">
            <a:xfrm>
              <a:off x="1094889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1" name="Freeform 1154"/>
            <p:cNvSpPr>
              <a:spLocks/>
            </p:cNvSpPr>
            <p:nvPr userDrawn="1"/>
          </p:nvSpPr>
          <p:spPr bwMode="auto">
            <a:xfrm>
              <a:off x="1094889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2" name="Freeform 1155"/>
            <p:cNvSpPr>
              <a:spLocks/>
            </p:cNvSpPr>
            <p:nvPr userDrawn="1"/>
          </p:nvSpPr>
          <p:spPr bwMode="auto">
            <a:xfrm>
              <a:off x="1094889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3" name="Freeform 1156"/>
            <p:cNvSpPr>
              <a:spLocks/>
            </p:cNvSpPr>
            <p:nvPr userDrawn="1"/>
          </p:nvSpPr>
          <p:spPr bwMode="auto">
            <a:xfrm>
              <a:off x="1094889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4" name="Freeform 1157"/>
            <p:cNvSpPr>
              <a:spLocks/>
            </p:cNvSpPr>
            <p:nvPr userDrawn="1"/>
          </p:nvSpPr>
          <p:spPr bwMode="auto">
            <a:xfrm>
              <a:off x="1094889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5" name="Freeform 1158"/>
            <p:cNvSpPr>
              <a:spLocks/>
            </p:cNvSpPr>
            <p:nvPr userDrawn="1"/>
          </p:nvSpPr>
          <p:spPr bwMode="auto">
            <a:xfrm>
              <a:off x="1094889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6" name="Freeform 1159"/>
            <p:cNvSpPr>
              <a:spLocks/>
            </p:cNvSpPr>
            <p:nvPr userDrawn="1"/>
          </p:nvSpPr>
          <p:spPr bwMode="auto">
            <a:xfrm>
              <a:off x="1094889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7" name="Freeform 1160"/>
            <p:cNvSpPr>
              <a:spLocks/>
            </p:cNvSpPr>
            <p:nvPr userDrawn="1"/>
          </p:nvSpPr>
          <p:spPr bwMode="auto">
            <a:xfrm>
              <a:off x="1094889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8" name="Freeform 1161"/>
            <p:cNvSpPr>
              <a:spLocks/>
            </p:cNvSpPr>
            <p:nvPr userDrawn="1"/>
          </p:nvSpPr>
          <p:spPr bwMode="auto">
            <a:xfrm>
              <a:off x="1094889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9" name="Freeform 1169"/>
            <p:cNvSpPr>
              <a:spLocks/>
            </p:cNvSpPr>
            <p:nvPr userDrawn="1"/>
          </p:nvSpPr>
          <p:spPr bwMode="auto">
            <a:xfrm>
              <a:off x="10821396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0" name="Freeform 1170"/>
            <p:cNvSpPr>
              <a:spLocks/>
            </p:cNvSpPr>
            <p:nvPr userDrawn="1"/>
          </p:nvSpPr>
          <p:spPr bwMode="auto">
            <a:xfrm>
              <a:off x="10821396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1" name="Freeform 1171"/>
            <p:cNvSpPr>
              <a:spLocks/>
            </p:cNvSpPr>
            <p:nvPr userDrawn="1"/>
          </p:nvSpPr>
          <p:spPr bwMode="auto">
            <a:xfrm>
              <a:off x="10821396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2" name="Freeform 1172"/>
            <p:cNvSpPr>
              <a:spLocks/>
            </p:cNvSpPr>
            <p:nvPr userDrawn="1"/>
          </p:nvSpPr>
          <p:spPr bwMode="auto">
            <a:xfrm>
              <a:off x="10821396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3" name="Freeform 1173"/>
            <p:cNvSpPr>
              <a:spLocks/>
            </p:cNvSpPr>
            <p:nvPr userDrawn="1"/>
          </p:nvSpPr>
          <p:spPr bwMode="auto">
            <a:xfrm>
              <a:off x="10821396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4" name="Freeform 1174"/>
            <p:cNvSpPr>
              <a:spLocks/>
            </p:cNvSpPr>
            <p:nvPr userDrawn="1"/>
          </p:nvSpPr>
          <p:spPr bwMode="auto">
            <a:xfrm>
              <a:off x="10821396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5" name="Freeform 1175"/>
            <p:cNvSpPr>
              <a:spLocks/>
            </p:cNvSpPr>
            <p:nvPr userDrawn="1"/>
          </p:nvSpPr>
          <p:spPr bwMode="auto">
            <a:xfrm>
              <a:off x="10821396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6" name="Freeform 1176"/>
            <p:cNvSpPr>
              <a:spLocks/>
            </p:cNvSpPr>
            <p:nvPr userDrawn="1"/>
          </p:nvSpPr>
          <p:spPr bwMode="auto">
            <a:xfrm>
              <a:off x="10821396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7" name="Freeform 1177"/>
            <p:cNvSpPr>
              <a:spLocks/>
            </p:cNvSpPr>
            <p:nvPr userDrawn="1"/>
          </p:nvSpPr>
          <p:spPr bwMode="auto">
            <a:xfrm>
              <a:off x="10821396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8" name="Freeform 1178"/>
            <p:cNvSpPr>
              <a:spLocks/>
            </p:cNvSpPr>
            <p:nvPr userDrawn="1"/>
          </p:nvSpPr>
          <p:spPr bwMode="auto">
            <a:xfrm>
              <a:off x="10821396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9" name="Freeform 1179"/>
            <p:cNvSpPr>
              <a:spLocks/>
            </p:cNvSpPr>
            <p:nvPr userDrawn="1"/>
          </p:nvSpPr>
          <p:spPr bwMode="auto">
            <a:xfrm>
              <a:off x="10821396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0" name="Freeform 1180"/>
            <p:cNvSpPr>
              <a:spLocks/>
            </p:cNvSpPr>
            <p:nvPr userDrawn="1"/>
          </p:nvSpPr>
          <p:spPr bwMode="auto">
            <a:xfrm>
              <a:off x="10821396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1" name="Freeform 1181"/>
            <p:cNvSpPr>
              <a:spLocks/>
            </p:cNvSpPr>
            <p:nvPr userDrawn="1"/>
          </p:nvSpPr>
          <p:spPr bwMode="auto">
            <a:xfrm>
              <a:off x="10821396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2" name="Freeform 1182"/>
            <p:cNvSpPr>
              <a:spLocks/>
            </p:cNvSpPr>
            <p:nvPr userDrawn="1"/>
          </p:nvSpPr>
          <p:spPr bwMode="auto">
            <a:xfrm>
              <a:off x="10821396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3" name="Freeform 1183"/>
            <p:cNvSpPr>
              <a:spLocks/>
            </p:cNvSpPr>
            <p:nvPr userDrawn="1"/>
          </p:nvSpPr>
          <p:spPr bwMode="auto">
            <a:xfrm>
              <a:off x="10821396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4" name="Freeform 1184"/>
            <p:cNvSpPr>
              <a:spLocks/>
            </p:cNvSpPr>
            <p:nvPr userDrawn="1"/>
          </p:nvSpPr>
          <p:spPr bwMode="auto">
            <a:xfrm>
              <a:off x="10821396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5" name="Freeform 1185"/>
            <p:cNvSpPr>
              <a:spLocks/>
            </p:cNvSpPr>
            <p:nvPr userDrawn="1"/>
          </p:nvSpPr>
          <p:spPr bwMode="auto">
            <a:xfrm>
              <a:off x="10821396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6" name="Freeform 1186"/>
            <p:cNvSpPr>
              <a:spLocks/>
            </p:cNvSpPr>
            <p:nvPr userDrawn="1"/>
          </p:nvSpPr>
          <p:spPr bwMode="auto">
            <a:xfrm>
              <a:off x="10821396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7" name="Freeform 1187"/>
            <p:cNvSpPr>
              <a:spLocks/>
            </p:cNvSpPr>
            <p:nvPr userDrawn="1"/>
          </p:nvSpPr>
          <p:spPr bwMode="auto">
            <a:xfrm>
              <a:off x="10821396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8" name="Freeform 1188"/>
            <p:cNvSpPr>
              <a:spLocks/>
            </p:cNvSpPr>
            <p:nvPr userDrawn="1"/>
          </p:nvSpPr>
          <p:spPr bwMode="auto">
            <a:xfrm>
              <a:off x="10821396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9" name="Freeform 1189"/>
            <p:cNvSpPr>
              <a:spLocks/>
            </p:cNvSpPr>
            <p:nvPr userDrawn="1"/>
          </p:nvSpPr>
          <p:spPr bwMode="auto">
            <a:xfrm>
              <a:off x="10821396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0" name="Freeform 1190"/>
            <p:cNvSpPr>
              <a:spLocks/>
            </p:cNvSpPr>
            <p:nvPr userDrawn="1"/>
          </p:nvSpPr>
          <p:spPr bwMode="auto">
            <a:xfrm>
              <a:off x="10821396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1" name="Freeform 1191"/>
            <p:cNvSpPr>
              <a:spLocks/>
            </p:cNvSpPr>
            <p:nvPr userDrawn="1"/>
          </p:nvSpPr>
          <p:spPr bwMode="auto">
            <a:xfrm>
              <a:off x="10821396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2" name="Freeform 1192"/>
            <p:cNvSpPr>
              <a:spLocks/>
            </p:cNvSpPr>
            <p:nvPr userDrawn="1"/>
          </p:nvSpPr>
          <p:spPr bwMode="auto">
            <a:xfrm>
              <a:off x="10821396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3" name="Freeform 1193"/>
            <p:cNvSpPr>
              <a:spLocks/>
            </p:cNvSpPr>
            <p:nvPr userDrawn="1"/>
          </p:nvSpPr>
          <p:spPr bwMode="auto">
            <a:xfrm>
              <a:off x="10821396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4" name="Freeform 1201"/>
            <p:cNvSpPr>
              <a:spLocks/>
            </p:cNvSpPr>
            <p:nvPr userDrawn="1"/>
          </p:nvSpPr>
          <p:spPr bwMode="auto">
            <a:xfrm>
              <a:off x="1069655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5" name="Freeform 1202"/>
            <p:cNvSpPr>
              <a:spLocks/>
            </p:cNvSpPr>
            <p:nvPr userDrawn="1"/>
          </p:nvSpPr>
          <p:spPr bwMode="auto">
            <a:xfrm>
              <a:off x="1069655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6" name="Freeform 1208"/>
            <p:cNvSpPr>
              <a:spLocks/>
            </p:cNvSpPr>
            <p:nvPr userDrawn="1"/>
          </p:nvSpPr>
          <p:spPr bwMode="auto">
            <a:xfrm>
              <a:off x="1069655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7" name="Freeform 1209"/>
            <p:cNvSpPr>
              <a:spLocks/>
            </p:cNvSpPr>
            <p:nvPr userDrawn="1"/>
          </p:nvSpPr>
          <p:spPr bwMode="auto">
            <a:xfrm>
              <a:off x="1069655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8" name="Freeform 1211"/>
            <p:cNvSpPr>
              <a:spLocks/>
            </p:cNvSpPr>
            <p:nvPr userDrawn="1"/>
          </p:nvSpPr>
          <p:spPr bwMode="auto">
            <a:xfrm>
              <a:off x="1069655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9" name="Freeform 1212"/>
            <p:cNvSpPr>
              <a:spLocks/>
            </p:cNvSpPr>
            <p:nvPr userDrawn="1"/>
          </p:nvSpPr>
          <p:spPr bwMode="auto">
            <a:xfrm>
              <a:off x="1069655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0" name="Freeform 1213"/>
            <p:cNvSpPr>
              <a:spLocks/>
            </p:cNvSpPr>
            <p:nvPr userDrawn="1"/>
          </p:nvSpPr>
          <p:spPr bwMode="auto">
            <a:xfrm>
              <a:off x="1069655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1" name="Freeform 1214"/>
            <p:cNvSpPr>
              <a:spLocks/>
            </p:cNvSpPr>
            <p:nvPr userDrawn="1"/>
          </p:nvSpPr>
          <p:spPr bwMode="auto">
            <a:xfrm>
              <a:off x="1069655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2" name="Freeform 1215"/>
            <p:cNvSpPr>
              <a:spLocks/>
            </p:cNvSpPr>
            <p:nvPr userDrawn="1"/>
          </p:nvSpPr>
          <p:spPr bwMode="auto">
            <a:xfrm>
              <a:off x="1069655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3" name="Freeform 1216"/>
            <p:cNvSpPr>
              <a:spLocks/>
            </p:cNvSpPr>
            <p:nvPr userDrawn="1"/>
          </p:nvSpPr>
          <p:spPr bwMode="auto">
            <a:xfrm>
              <a:off x="1069655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4" name="Freeform 1217"/>
            <p:cNvSpPr>
              <a:spLocks/>
            </p:cNvSpPr>
            <p:nvPr userDrawn="1"/>
          </p:nvSpPr>
          <p:spPr bwMode="auto">
            <a:xfrm>
              <a:off x="1069655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5" name="Freeform 1218"/>
            <p:cNvSpPr>
              <a:spLocks/>
            </p:cNvSpPr>
            <p:nvPr userDrawn="1"/>
          </p:nvSpPr>
          <p:spPr bwMode="auto">
            <a:xfrm>
              <a:off x="1069655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6" name="Freeform 1219"/>
            <p:cNvSpPr>
              <a:spLocks/>
            </p:cNvSpPr>
            <p:nvPr userDrawn="1"/>
          </p:nvSpPr>
          <p:spPr bwMode="auto">
            <a:xfrm>
              <a:off x="1069655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7" name="Freeform 1220"/>
            <p:cNvSpPr>
              <a:spLocks/>
            </p:cNvSpPr>
            <p:nvPr userDrawn="1"/>
          </p:nvSpPr>
          <p:spPr bwMode="auto">
            <a:xfrm>
              <a:off x="1069655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8" name="Freeform 1221"/>
            <p:cNvSpPr>
              <a:spLocks/>
            </p:cNvSpPr>
            <p:nvPr userDrawn="1"/>
          </p:nvSpPr>
          <p:spPr bwMode="auto">
            <a:xfrm>
              <a:off x="1069655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9" name="Freeform 1222"/>
            <p:cNvSpPr>
              <a:spLocks/>
            </p:cNvSpPr>
            <p:nvPr userDrawn="1"/>
          </p:nvSpPr>
          <p:spPr bwMode="auto">
            <a:xfrm>
              <a:off x="1069655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0" name="Freeform 1223"/>
            <p:cNvSpPr>
              <a:spLocks/>
            </p:cNvSpPr>
            <p:nvPr userDrawn="1"/>
          </p:nvSpPr>
          <p:spPr bwMode="auto">
            <a:xfrm>
              <a:off x="1069655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1" name="Freeform 1224"/>
            <p:cNvSpPr>
              <a:spLocks/>
            </p:cNvSpPr>
            <p:nvPr userDrawn="1"/>
          </p:nvSpPr>
          <p:spPr bwMode="auto">
            <a:xfrm>
              <a:off x="1069655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2" name="Freeform 1225"/>
            <p:cNvSpPr>
              <a:spLocks/>
            </p:cNvSpPr>
            <p:nvPr userDrawn="1"/>
          </p:nvSpPr>
          <p:spPr bwMode="auto">
            <a:xfrm>
              <a:off x="1069655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3" name="Freeform 1226"/>
            <p:cNvSpPr>
              <a:spLocks/>
            </p:cNvSpPr>
            <p:nvPr userDrawn="1"/>
          </p:nvSpPr>
          <p:spPr bwMode="auto">
            <a:xfrm>
              <a:off x="10696554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4" name="Freeform 1227"/>
            <p:cNvSpPr>
              <a:spLocks/>
            </p:cNvSpPr>
            <p:nvPr userDrawn="1"/>
          </p:nvSpPr>
          <p:spPr bwMode="auto">
            <a:xfrm>
              <a:off x="1069655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5" name="Freeform 1228"/>
            <p:cNvSpPr>
              <a:spLocks/>
            </p:cNvSpPr>
            <p:nvPr userDrawn="1"/>
          </p:nvSpPr>
          <p:spPr bwMode="auto">
            <a:xfrm>
              <a:off x="1069655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6" name="Freeform 1229"/>
            <p:cNvSpPr>
              <a:spLocks/>
            </p:cNvSpPr>
            <p:nvPr userDrawn="1"/>
          </p:nvSpPr>
          <p:spPr bwMode="auto">
            <a:xfrm>
              <a:off x="10696554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7" name="Freeform 1230"/>
            <p:cNvSpPr>
              <a:spLocks/>
            </p:cNvSpPr>
            <p:nvPr userDrawn="1"/>
          </p:nvSpPr>
          <p:spPr bwMode="auto">
            <a:xfrm>
              <a:off x="10696554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8" name="Freeform 1231"/>
            <p:cNvSpPr>
              <a:spLocks/>
            </p:cNvSpPr>
            <p:nvPr userDrawn="1"/>
          </p:nvSpPr>
          <p:spPr bwMode="auto">
            <a:xfrm>
              <a:off x="10696554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9" name="Freeform 1232"/>
            <p:cNvSpPr>
              <a:spLocks/>
            </p:cNvSpPr>
            <p:nvPr userDrawn="1"/>
          </p:nvSpPr>
          <p:spPr bwMode="auto">
            <a:xfrm>
              <a:off x="10696554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0" name="Freeform 1233"/>
            <p:cNvSpPr>
              <a:spLocks/>
            </p:cNvSpPr>
            <p:nvPr userDrawn="1"/>
          </p:nvSpPr>
          <p:spPr bwMode="auto">
            <a:xfrm>
              <a:off x="10696554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1" name="Freeform 1234"/>
            <p:cNvSpPr>
              <a:spLocks/>
            </p:cNvSpPr>
            <p:nvPr userDrawn="1"/>
          </p:nvSpPr>
          <p:spPr bwMode="auto">
            <a:xfrm>
              <a:off x="10696554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2" name="Freeform 1242"/>
            <p:cNvSpPr>
              <a:spLocks/>
            </p:cNvSpPr>
            <p:nvPr userDrawn="1"/>
          </p:nvSpPr>
          <p:spPr bwMode="auto">
            <a:xfrm>
              <a:off x="1057171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3" name="Freeform 1243"/>
            <p:cNvSpPr>
              <a:spLocks/>
            </p:cNvSpPr>
            <p:nvPr userDrawn="1"/>
          </p:nvSpPr>
          <p:spPr bwMode="auto">
            <a:xfrm>
              <a:off x="1057171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4" name="Freeform 1244"/>
            <p:cNvSpPr>
              <a:spLocks/>
            </p:cNvSpPr>
            <p:nvPr userDrawn="1"/>
          </p:nvSpPr>
          <p:spPr bwMode="auto">
            <a:xfrm>
              <a:off x="1057171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5" name="Freeform 1245"/>
            <p:cNvSpPr>
              <a:spLocks/>
            </p:cNvSpPr>
            <p:nvPr userDrawn="1"/>
          </p:nvSpPr>
          <p:spPr bwMode="auto">
            <a:xfrm>
              <a:off x="1057171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6" name="Freeform 1246"/>
            <p:cNvSpPr>
              <a:spLocks/>
            </p:cNvSpPr>
            <p:nvPr userDrawn="1"/>
          </p:nvSpPr>
          <p:spPr bwMode="auto">
            <a:xfrm>
              <a:off x="1057171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7" name="Freeform 1247"/>
            <p:cNvSpPr>
              <a:spLocks/>
            </p:cNvSpPr>
            <p:nvPr userDrawn="1"/>
          </p:nvSpPr>
          <p:spPr bwMode="auto">
            <a:xfrm>
              <a:off x="1057171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8" name="Freeform 1248"/>
            <p:cNvSpPr>
              <a:spLocks/>
            </p:cNvSpPr>
            <p:nvPr userDrawn="1"/>
          </p:nvSpPr>
          <p:spPr bwMode="auto">
            <a:xfrm>
              <a:off x="1057171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9" name="Freeform 1249"/>
            <p:cNvSpPr>
              <a:spLocks/>
            </p:cNvSpPr>
            <p:nvPr userDrawn="1"/>
          </p:nvSpPr>
          <p:spPr bwMode="auto">
            <a:xfrm>
              <a:off x="1057171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0" name="Freeform 1250"/>
            <p:cNvSpPr>
              <a:spLocks/>
            </p:cNvSpPr>
            <p:nvPr userDrawn="1"/>
          </p:nvSpPr>
          <p:spPr bwMode="auto">
            <a:xfrm>
              <a:off x="1057171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1" name="Freeform 1251"/>
            <p:cNvSpPr>
              <a:spLocks/>
            </p:cNvSpPr>
            <p:nvPr userDrawn="1"/>
          </p:nvSpPr>
          <p:spPr bwMode="auto">
            <a:xfrm>
              <a:off x="1057171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2" name="Freeform 1252"/>
            <p:cNvSpPr>
              <a:spLocks/>
            </p:cNvSpPr>
            <p:nvPr userDrawn="1"/>
          </p:nvSpPr>
          <p:spPr bwMode="auto">
            <a:xfrm>
              <a:off x="1057171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3" name="Freeform 1253"/>
            <p:cNvSpPr>
              <a:spLocks/>
            </p:cNvSpPr>
            <p:nvPr userDrawn="1"/>
          </p:nvSpPr>
          <p:spPr bwMode="auto">
            <a:xfrm>
              <a:off x="1057171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4" name="Freeform 1254"/>
            <p:cNvSpPr>
              <a:spLocks/>
            </p:cNvSpPr>
            <p:nvPr userDrawn="1"/>
          </p:nvSpPr>
          <p:spPr bwMode="auto">
            <a:xfrm>
              <a:off x="1057171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5" name="Freeform 1255"/>
            <p:cNvSpPr>
              <a:spLocks/>
            </p:cNvSpPr>
            <p:nvPr userDrawn="1"/>
          </p:nvSpPr>
          <p:spPr bwMode="auto">
            <a:xfrm>
              <a:off x="1057171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6" name="Freeform 1256"/>
            <p:cNvSpPr>
              <a:spLocks/>
            </p:cNvSpPr>
            <p:nvPr userDrawn="1"/>
          </p:nvSpPr>
          <p:spPr bwMode="auto">
            <a:xfrm>
              <a:off x="1057171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7" name="Freeform 1257"/>
            <p:cNvSpPr>
              <a:spLocks/>
            </p:cNvSpPr>
            <p:nvPr userDrawn="1"/>
          </p:nvSpPr>
          <p:spPr bwMode="auto">
            <a:xfrm>
              <a:off x="1057171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8" name="Freeform 1258"/>
            <p:cNvSpPr>
              <a:spLocks/>
            </p:cNvSpPr>
            <p:nvPr userDrawn="1"/>
          </p:nvSpPr>
          <p:spPr bwMode="auto">
            <a:xfrm>
              <a:off x="1057171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9" name="Freeform 1259"/>
            <p:cNvSpPr>
              <a:spLocks/>
            </p:cNvSpPr>
            <p:nvPr userDrawn="1"/>
          </p:nvSpPr>
          <p:spPr bwMode="auto">
            <a:xfrm>
              <a:off x="1057171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0" name="Freeform 1260"/>
            <p:cNvSpPr>
              <a:spLocks/>
            </p:cNvSpPr>
            <p:nvPr userDrawn="1"/>
          </p:nvSpPr>
          <p:spPr bwMode="auto">
            <a:xfrm>
              <a:off x="1057171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1" name="Freeform 1261"/>
            <p:cNvSpPr>
              <a:spLocks/>
            </p:cNvSpPr>
            <p:nvPr userDrawn="1"/>
          </p:nvSpPr>
          <p:spPr bwMode="auto">
            <a:xfrm>
              <a:off x="1057171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2" name="Freeform 1262"/>
            <p:cNvSpPr>
              <a:spLocks/>
            </p:cNvSpPr>
            <p:nvPr userDrawn="1"/>
          </p:nvSpPr>
          <p:spPr bwMode="auto">
            <a:xfrm>
              <a:off x="1057171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3" name="Freeform 1263"/>
            <p:cNvSpPr>
              <a:spLocks/>
            </p:cNvSpPr>
            <p:nvPr userDrawn="1"/>
          </p:nvSpPr>
          <p:spPr bwMode="auto">
            <a:xfrm>
              <a:off x="1057171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4" name="Freeform 1264"/>
            <p:cNvSpPr>
              <a:spLocks/>
            </p:cNvSpPr>
            <p:nvPr userDrawn="1"/>
          </p:nvSpPr>
          <p:spPr bwMode="auto">
            <a:xfrm>
              <a:off x="10571712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5" name="Freeform 1265"/>
            <p:cNvSpPr>
              <a:spLocks/>
            </p:cNvSpPr>
            <p:nvPr userDrawn="1"/>
          </p:nvSpPr>
          <p:spPr bwMode="auto">
            <a:xfrm>
              <a:off x="1057171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6" name="Freeform 1266"/>
            <p:cNvSpPr>
              <a:spLocks/>
            </p:cNvSpPr>
            <p:nvPr userDrawn="1"/>
          </p:nvSpPr>
          <p:spPr bwMode="auto">
            <a:xfrm>
              <a:off x="1057171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7" name="Freeform 1267"/>
            <p:cNvSpPr>
              <a:spLocks/>
            </p:cNvSpPr>
            <p:nvPr userDrawn="1"/>
          </p:nvSpPr>
          <p:spPr bwMode="auto">
            <a:xfrm>
              <a:off x="10571712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8" name="Freeform 1268"/>
            <p:cNvSpPr>
              <a:spLocks/>
            </p:cNvSpPr>
            <p:nvPr userDrawn="1"/>
          </p:nvSpPr>
          <p:spPr bwMode="auto">
            <a:xfrm>
              <a:off x="10571712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9" name="Freeform 1269"/>
            <p:cNvSpPr>
              <a:spLocks/>
            </p:cNvSpPr>
            <p:nvPr userDrawn="1"/>
          </p:nvSpPr>
          <p:spPr bwMode="auto">
            <a:xfrm>
              <a:off x="10571712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0" name="Freeform 1279"/>
            <p:cNvSpPr>
              <a:spLocks/>
            </p:cNvSpPr>
            <p:nvPr userDrawn="1"/>
          </p:nvSpPr>
          <p:spPr bwMode="auto">
            <a:xfrm>
              <a:off x="1044421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1" name="Freeform 1280"/>
            <p:cNvSpPr>
              <a:spLocks/>
            </p:cNvSpPr>
            <p:nvPr userDrawn="1"/>
          </p:nvSpPr>
          <p:spPr bwMode="auto">
            <a:xfrm>
              <a:off x="1044421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2" name="Freeform 1281"/>
            <p:cNvSpPr>
              <a:spLocks/>
            </p:cNvSpPr>
            <p:nvPr userDrawn="1"/>
          </p:nvSpPr>
          <p:spPr bwMode="auto">
            <a:xfrm>
              <a:off x="1044421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3" name="Freeform 1282"/>
            <p:cNvSpPr>
              <a:spLocks/>
            </p:cNvSpPr>
            <p:nvPr userDrawn="1"/>
          </p:nvSpPr>
          <p:spPr bwMode="auto">
            <a:xfrm>
              <a:off x="1044421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4" name="Freeform 1283"/>
            <p:cNvSpPr>
              <a:spLocks/>
            </p:cNvSpPr>
            <p:nvPr userDrawn="1"/>
          </p:nvSpPr>
          <p:spPr bwMode="auto">
            <a:xfrm>
              <a:off x="1044421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5" name="Freeform 1284"/>
            <p:cNvSpPr>
              <a:spLocks/>
            </p:cNvSpPr>
            <p:nvPr userDrawn="1"/>
          </p:nvSpPr>
          <p:spPr bwMode="auto">
            <a:xfrm>
              <a:off x="1044421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6" name="Freeform 1285"/>
            <p:cNvSpPr>
              <a:spLocks/>
            </p:cNvSpPr>
            <p:nvPr userDrawn="1"/>
          </p:nvSpPr>
          <p:spPr bwMode="auto">
            <a:xfrm>
              <a:off x="1044421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7" name="Freeform 1286"/>
            <p:cNvSpPr>
              <a:spLocks/>
            </p:cNvSpPr>
            <p:nvPr userDrawn="1"/>
          </p:nvSpPr>
          <p:spPr bwMode="auto">
            <a:xfrm>
              <a:off x="1044421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8" name="Freeform 1287"/>
            <p:cNvSpPr>
              <a:spLocks/>
            </p:cNvSpPr>
            <p:nvPr userDrawn="1"/>
          </p:nvSpPr>
          <p:spPr bwMode="auto">
            <a:xfrm>
              <a:off x="1044421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9" name="Freeform 1288"/>
            <p:cNvSpPr>
              <a:spLocks/>
            </p:cNvSpPr>
            <p:nvPr userDrawn="1"/>
          </p:nvSpPr>
          <p:spPr bwMode="auto">
            <a:xfrm>
              <a:off x="1044421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0" name="Freeform 1289"/>
            <p:cNvSpPr>
              <a:spLocks/>
            </p:cNvSpPr>
            <p:nvPr userDrawn="1"/>
          </p:nvSpPr>
          <p:spPr bwMode="auto">
            <a:xfrm>
              <a:off x="1044421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1" name="Freeform 1290"/>
            <p:cNvSpPr>
              <a:spLocks/>
            </p:cNvSpPr>
            <p:nvPr userDrawn="1"/>
          </p:nvSpPr>
          <p:spPr bwMode="auto">
            <a:xfrm>
              <a:off x="1044421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2" name="Freeform 1291"/>
            <p:cNvSpPr>
              <a:spLocks/>
            </p:cNvSpPr>
            <p:nvPr userDrawn="1"/>
          </p:nvSpPr>
          <p:spPr bwMode="auto">
            <a:xfrm>
              <a:off x="1044421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3" name="Freeform 1292"/>
            <p:cNvSpPr>
              <a:spLocks/>
            </p:cNvSpPr>
            <p:nvPr userDrawn="1"/>
          </p:nvSpPr>
          <p:spPr bwMode="auto">
            <a:xfrm>
              <a:off x="1044421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4" name="Freeform 1293"/>
            <p:cNvSpPr>
              <a:spLocks/>
            </p:cNvSpPr>
            <p:nvPr userDrawn="1"/>
          </p:nvSpPr>
          <p:spPr bwMode="auto">
            <a:xfrm>
              <a:off x="1044421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5" name="Freeform 1294"/>
            <p:cNvSpPr>
              <a:spLocks/>
            </p:cNvSpPr>
            <p:nvPr userDrawn="1"/>
          </p:nvSpPr>
          <p:spPr bwMode="auto">
            <a:xfrm>
              <a:off x="1044421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6" name="Freeform 1295"/>
            <p:cNvSpPr>
              <a:spLocks/>
            </p:cNvSpPr>
            <p:nvPr userDrawn="1"/>
          </p:nvSpPr>
          <p:spPr bwMode="auto">
            <a:xfrm>
              <a:off x="1044421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7" name="Freeform 1296"/>
            <p:cNvSpPr>
              <a:spLocks/>
            </p:cNvSpPr>
            <p:nvPr userDrawn="1"/>
          </p:nvSpPr>
          <p:spPr bwMode="auto">
            <a:xfrm>
              <a:off x="1044421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8" name="Freeform 1297"/>
            <p:cNvSpPr>
              <a:spLocks/>
            </p:cNvSpPr>
            <p:nvPr userDrawn="1"/>
          </p:nvSpPr>
          <p:spPr bwMode="auto">
            <a:xfrm>
              <a:off x="10444214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9" name="Freeform 1298"/>
            <p:cNvSpPr>
              <a:spLocks/>
            </p:cNvSpPr>
            <p:nvPr userDrawn="1"/>
          </p:nvSpPr>
          <p:spPr bwMode="auto">
            <a:xfrm>
              <a:off x="1044421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0" name="Freeform 1299"/>
            <p:cNvSpPr>
              <a:spLocks/>
            </p:cNvSpPr>
            <p:nvPr userDrawn="1"/>
          </p:nvSpPr>
          <p:spPr bwMode="auto">
            <a:xfrm>
              <a:off x="1044421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1" name="Freeform 1300"/>
            <p:cNvSpPr>
              <a:spLocks/>
            </p:cNvSpPr>
            <p:nvPr userDrawn="1"/>
          </p:nvSpPr>
          <p:spPr bwMode="auto">
            <a:xfrm>
              <a:off x="10444214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2" name="Freeform 1301"/>
            <p:cNvSpPr>
              <a:spLocks/>
            </p:cNvSpPr>
            <p:nvPr userDrawn="1"/>
          </p:nvSpPr>
          <p:spPr bwMode="auto">
            <a:xfrm>
              <a:off x="10444214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3" name="Freeform 1302"/>
            <p:cNvSpPr>
              <a:spLocks/>
            </p:cNvSpPr>
            <p:nvPr userDrawn="1"/>
          </p:nvSpPr>
          <p:spPr bwMode="auto">
            <a:xfrm>
              <a:off x="10444214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4" name="Freeform 1303"/>
            <p:cNvSpPr>
              <a:spLocks/>
            </p:cNvSpPr>
            <p:nvPr userDrawn="1"/>
          </p:nvSpPr>
          <p:spPr bwMode="auto">
            <a:xfrm>
              <a:off x="10444214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5" name="Freeform 1304"/>
            <p:cNvSpPr>
              <a:spLocks/>
            </p:cNvSpPr>
            <p:nvPr userDrawn="1"/>
          </p:nvSpPr>
          <p:spPr bwMode="auto">
            <a:xfrm>
              <a:off x="10444214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6" name="Freeform 1305"/>
            <p:cNvSpPr>
              <a:spLocks/>
            </p:cNvSpPr>
            <p:nvPr userDrawn="1"/>
          </p:nvSpPr>
          <p:spPr bwMode="auto">
            <a:xfrm>
              <a:off x="10444214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7" name="Freeform 1306"/>
            <p:cNvSpPr>
              <a:spLocks/>
            </p:cNvSpPr>
            <p:nvPr userDrawn="1"/>
          </p:nvSpPr>
          <p:spPr bwMode="auto">
            <a:xfrm>
              <a:off x="10444214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8" name="Freeform 1307"/>
            <p:cNvSpPr>
              <a:spLocks/>
            </p:cNvSpPr>
            <p:nvPr userDrawn="1"/>
          </p:nvSpPr>
          <p:spPr bwMode="auto">
            <a:xfrm>
              <a:off x="10444214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9" name="Freeform 1318"/>
            <p:cNvSpPr>
              <a:spLocks/>
            </p:cNvSpPr>
            <p:nvPr userDrawn="1"/>
          </p:nvSpPr>
          <p:spPr bwMode="auto">
            <a:xfrm>
              <a:off x="1031937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0" name="Freeform 1319"/>
            <p:cNvSpPr>
              <a:spLocks/>
            </p:cNvSpPr>
            <p:nvPr userDrawn="1"/>
          </p:nvSpPr>
          <p:spPr bwMode="auto">
            <a:xfrm>
              <a:off x="1031937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1" name="Freeform 1320"/>
            <p:cNvSpPr>
              <a:spLocks/>
            </p:cNvSpPr>
            <p:nvPr userDrawn="1"/>
          </p:nvSpPr>
          <p:spPr bwMode="auto">
            <a:xfrm>
              <a:off x="1031937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2" name="Freeform 1321"/>
            <p:cNvSpPr>
              <a:spLocks/>
            </p:cNvSpPr>
            <p:nvPr userDrawn="1"/>
          </p:nvSpPr>
          <p:spPr bwMode="auto">
            <a:xfrm>
              <a:off x="1031937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3" name="Freeform 1322"/>
            <p:cNvSpPr>
              <a:spLocks/>
            </p:cNvSpPr>
            <p:nvPr userDrawn="1"/>
          </p:nvSpPr>
          <p:spPr bwMode="auto">
            <a:xfrm>
              <a:off x="1031937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4" name="Freeform 1323"/>
            <p:cNvSpPr>
              <a:spLocks/>
            </p:cNvSpPr>
            <p:nvPr userDrawn="1"/>
          </p:nvSpPr>
          <p:spPr bwMode="auto">
            <a:xfrm>
              <a:off x="1031937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5" name="Freeform 1324"/>
            <p:cNvSpPr>
              <a:spLocks/>
            </p:cNvSpPr>
            <p:nvPr userDrawn="1"/>
          </p:nvSpPr>
          <p:spPr bwMode="auto">
            <a:xfrm>
              <a:off x="1031937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6" name="Freeform 1325"/>
            <p:cNvSpPr>
              <a:spLocks/>
            </p:cNvSpPr>
            <p:nvPr userDrawn="1"/>
          </p:nvSpPr>
          <p:spPr bwMode="auto">
            <a:xfrm>
              <a:off x="1031937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7" name="Freeform 1326"/>
            <p:cNvSpPr>
              <a:spLocks/>
            </p:cNvSpPr>
            <p:nvPr userDrawn="1"/>
          </p:nvSpPr>
          <p:spPr bwMode="auto">
            <a:xfrm>
              <a:off x="1031937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8" name="Freeform 1327"/>
            <p:cNvSpPr>
              <a:spLocks/>
            </p:cNvSpPr>
            <p:nvPr userDrawn="1"/>
          </p:nvSpPr>
          <p:spPr bwMode="auto">
            <a:xfrm>
              <a:off x="1031937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9" name="Freeform 1328"/>
            <p:cNvSpPr>
              <a:spLocks/>
            </p:cNvSpPr>
            <p:nvPr userDrawn="1"/>
          </p:nvSpPr>
          <p:spPr bwMode="auto">
            <a:xfrm>
              <a:off x="1031937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0" name="Freeform 1329"/>
            <p:cNvSpPr>
              <a:spLocks/>
            </p:cNvSpPr>
            <p:nvPr userDrawn="1"/>
          </p:nvSpPr>
          <p:spPr bwMode="auto">
            <a:xfrm>
              <a:off x="1031937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1" name="Freeform 1330"/>
            <p:cNvSpPr>
              <a:spLocks/>
            </p:cNvSpPr>
            <p:nvPr userDrawn="1"/>
          </p:nvSpPr>
          <p:spPr bwMode="auto">
            <a:xfrm>
              <a:off x="1031937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2" name="Freeform 1331"/>
            <p:cNvSpPr>
              <a:spLocks/>
            </p:cNvSpPr>
            <p:nvPr userDrawn="1"/>
          </p:nvSpPr>
          <p:spPr bwMode="auto">
            <a:xfrm>
              <a:off x="1031937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3" name="Freeform 1332"/>
            <p:cNvSpPr>
              <a:spLocks/>
            </p:cNvSpPr>
            <p:nvPr userDrawn="1"/>
          </p:nvSpPr>
          <p:spPr bwMode="auto">
            <a:xfrm>
              <a:off x="1031937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4" name="Freeform 1333"/>
            <p:cNvSpPr>
              <a:spLocks/>
            </p:cNvSpPr>
            <p:nvPr userDrawn="1"/>
          </p:nvSpPr>
          <p:spPr bwMode="auto">
            <a:xfrm>
              <a:off x="1031937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5" name="Freeform 1334"/>
            <p:cNvSpPr>
              <a:spLocks/>
            </p:cNvSpPr>
            <p:nvPr userDrawn="1"/>
          </p:nvSpPr>
          <p:spPr bwMode="auto">
            <a:xfrm>
              <a:off x="1031937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6" name="Freeform 1335"/>
            <p:cNvSpPr>
              <a:spLocks/>
            </p:cNvSpPr>
            <p:nvPr userDrawn="1"/>
          </p:nvSpPr>
          <p:spPr bwMode="auto">
            <a:xfrm>
              <a:off x="1031937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7" name="Freeform 1336"/>
            <p:cNvSpPr>
              <a:spLocks/>
            </p:cNvSpPr>
            <p:nvPr userDrawn="1"/>
          </p:nvSpPr>
          <p:spPr bwMode="auto">
            <a:xfrm>
              <a:off x="1031937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8" name="Freeform 1337"/>
            <p:cNvSpPr>
              <a:spLocks/>
            </p:cNvSpPr>
            <p:nvPr userDrawn="1"/>
          </p:nvSpPr>
          <p:spPr bwMode="auto">
            <a:xfrm>
              <a:off x="1031937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9" name="Freeform 1338"/>
            <p:cNvSpPr>
              <a:spLocks/>
            </p:cNvSpPr>
            <p:nvPr userDrawn="1"/>
          </p:nvSpPr>
          <p:spPr bwMode="auto">
            <a:xfrm>
              <a:off x="1031937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0" name="Freeform 1339"/>
            <p:cNvSpPr>
              <a:spLocks/>
            </p:cNvSpPr>
            <p:nvPr userDrawn="1"/>
          </p:nvSpPr>
          <p:spPr bwMode="auto">
            <a:xfrm>
              <a:off x="1031937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1" name="Freeform 1340"/>
            <p:cNvSpPr>
              <a:spLocks/>
            </p:cNvSpPr>
            <p:nvPr userDrawn="1"/>
          </p:nvSpPr>
          <p:spPr bwMode="auto">
            <a:xfrm>
              <a:off x="10319372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2" name="Freeform 1341"/>
            <p:cNvSpPr>
              <a:spLocks/>
            </p:cNvSpPr>
            <p:nvPr userDrawn="1"/>
          </p:nvSpPr>
          <p:spPr bwMode="auto">
            <a:xfrm>
              <a:off x="1031937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3" name="Freeform 1342"/>
            <p:cNvSpPr>
              <a:spLocks/>
            </p:cNvSpPr>
            <p:nvPr userDrawn="1"/>
          </p:nvSpPr>
          <p:spPr bwMode="auto">
            <a:xfrm>
              <a:off x="1031937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4" name="Freeform 1343"/>
            <p:cNvSpPr>
              <a:spLocks/>
            </p:cNvSpPr>
            <p:nvPr userDrawn="1"/>
          </p:nvSpPr>
          <p:spPr bwMode="auto">
            <a:xfrm>
              <a:off x="10319372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5" name="Freeform 1344"/>
            <p:cNvSpPr>
              <a:spLocks/>
            </p:cNvSpPr>
            <p:nvPr userDrawn="1"/>
          </p:nvSpPr>
          <p:spPr bwMode="auto">
            <a:xfrm>
              <a:off x="10319372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6" name="Freeform 1345"/>
            <p:cNvSpPr>
              <a:spLocks/>
            </p:cNvSpPr>
            <p:nvPr userDrawn="1"/>
          </p:nvSpPr>
          <p:spPr bwMode="auto">
            <a:xfrm>
              <a:off x="10319372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7" name="Freeform 1346"/>
            <p:cNvSpPr>
              <a:spLocks/>
            </p:cNvSpPr>
            <p:nvPr userDrawn="1"/>
          </p:nvSpPr>
          <p:spPr bwMode="auto">
            <a:xfrm>
              <a:off x="10319372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8" name="Freeform 1347"/>
            <p:cNvSpPr>
              <a:spLocks/>
            </p:cNvSpPr>
            <p:nvPr userDrawn="1"/>
          </p:nvSpPr>
          <p:spPr bwMode="auto">
            <a:xfrm>
              <a:off x="10319372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9" name="Freeform 1348"/>
            <p:cNvSpPr>
              <a:spLocks/>
            </p:cNvSpPr>
            <p:nvPr userDrawn="1"/>
          </p:nvSpPr>
          <p:spPr bwMode="auto">
            <a:xfrm>
              <a:off x="10319372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0" name="Freeform 1359"/>
            <p:cNvSpPr>
              <a:spLocks/>
            </p:cNvSpPr>
            <p:nvPr userDrawn="1"/>
          </p:nvSpPr>
          <p:spPr bwMode="auto">
            <a:xfrm>
              <a:off x="1018656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1" name="Freeform 1360"/>
            <p:cNvSpPr>
              <a:spLocks/>
            </p:cNvSpPr>
            <p:nvPr userDrawn="1"/>
          </p:nvSpPr>
          <p:spPr bwMode="auto">
            <a:xfrm>
              <a:off x="1018656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2" name="Freeform 1361"/>
            <p:cNvSpPr>
              <a:spLocks/>
            </p:cNvSpPr>
            <p:nvPr userDrawn="1"/>
          </p:nvSpPr>
          <p:spPr bwMode="auto">
            <a:xfrm>
              <a:off x="1018656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3" name="Freeform 1362"/>
            <p:cNvSpPr>
              <a:spLocks/>
            </p:cNvSpPr>
            <p:nvPr userDrawn="1"/>
          </p:nvSpPr>
          <p:spPr bwMode="auto">
            <a:xfrm>
              <a:off x="1018656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4" name="Freeform 1363"/>
            <p:cNvSpPr>
              <a:spLocks/>
            </p:cNvSpPr>
            <p:nvPr userDrawn="1"/>
          </p:nvSpPr>
          <p:spPr bwMode="auto">
            <a:xfrm>
              <a:off x="1018656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5" name="Freeform 1364"/>
            <p:cNvSpPr>
              <a:spLocks/>
            </p:cNvSpPr>
            <p:nvPr userDrawn="1"/>
          </p:nvSpPr>
          <p:spPr bwMode="auto">
            <a:xfrm>
              <a:off x="1018656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6" name="Freeform 1365"/>
            <p:cNvSpPr>
              <a:spLocks/>
            </p:cNvSpPr>
            <p:nvPr userDrawn="1"/>
          </p:nvSpPr>
          <p:spPr bwMode="auto">
            <a:xfrm>
              <a:off x="1018656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7" name="Freeform 1366"/>
            <p:cNvSpPr>
              <a:spLocks/>
            </p:cNvSpPr>
            <p:nvPr userDrawn="1"/>
          </p:nvSpPr>
          <p:spPr bwMode="auto">
            <a:xfrm>
              <a:off x="1018656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8" name="Freeform 1367"/>
            <p:cNvSpPr>
              <a:spLocks/>
            </p:cNvSpPr>
            <p:nvPr userDrawn="1"/>
          </p:nvSpPr>
          <p:spPr bwMode="auto">
            <a:xfrm>
              <a:off x="1018656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9" name="Freeform 1368"/>
            <p:cNvSpPr>
              <a:spLocks/>
            </p:cNvSpPr>
            <p:nvPr userDrawn="1"/>
          </p:nvSpPr>
          <p:spPr bwMode="auto">
            <a:xfrm>
              <a:off x="1018656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0" name="Freeform 1369"/>
            <p:cNvSpPr>
              <a:spLocks/>
            </p:cNvSpPr>
            <p:nvPr userDrawn="1"/>
          </p:nvSpPr>
          <p:spPr bwMode="auto">
            <a:xfrm>
              <a:off x="1018656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1" name="Freeform 1370"/>
            <p:cNvSpPr>
              <a:spLocks/>
            </p:cNvSpPr>
            <p:nvPr userDrawn="1"/>
          </p:nvSpPr>
          <p:spPr bwMode="auto">
            <a:xfrm>
              <a:off x="1018656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2" name="Freeform 1371"/>
            <p:cNvSpPr>
              <a:spLocks/>
            </p:cNvSpPr>
            <p:nvPr userDrawn="1"/>
          </p:nvSpPr>
          <p:spPr bwMode="auto">
            <a:xfrm>
              <a:off x="1018656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3" name="Freeform 1372"/>
            <p:cNvSpPr>
              <a:spLocks/>
            </p:cNvSpPr>
            <p:nvPr userDrawn="1"/>
          </p:nvSpPr>
          <p:spPr bwMode="auto">
            <a:xfrm>
              <a:off x="1018656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4" name="Freeform 1373"/>
            <p:cNvSpPr>
              <a:spLocks/>
            </p:cNvSpPr>
            <p:nvPr userDrawn="1"/>
          </p:nvSpPr>
          <p:spPr bwMode="auto">
            <a:xfrm>
              <a:off x="1018656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5" name="Freeform 1374"/>
            <p:cNvSpPr>
              <a:spLocks/>
            </p:cNvSpPr>
            <p:nvPr userDrawn="1"/>
          </p:nvSpPr>
          <p:spPr bwMode="auto">
            <a:xfrm>
              <a:off x="1018656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6" name="Freeform 1375"/>
            <p:cNvSpPr>
              <a:spLocks/>
            </p:cNvSpPr>
            <p:nvPr userDrawn="1"/>
          </p:nvSpPr>
          <p:spPr bwMode="auto">
            <a:xfrm>
              <a:off x="1018656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7" name="Freeform 1376"/>
            <p:cNvSpPr>
              <a:spLocks/>
            </p:cNvSpPr>
            <p:nvPr userDrawn="1"/>
          </p:nvSpPr>
          <p:spPr bwMode="auto">
            <a:xfrm>
              <a:off x="1018656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8" name="Freeform 1377"/>
            <p:cNvSpPr>
              <a:spLocks/>
            </p:cNvSpPr>
            <p:nvPr userDrawn="1"/>
          </p:nvSpPr>
          <p:spPr bwMode="auto">
            <a:xfrm>
              <a:off x="1018656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9" name="Freeform 1378"/>
            <p:cNvSpPr>
              <a:spLocks/>
            </p:cNvSpPr>
            <p:nvPr userDrawn="1"/>
          </p:nvSpPr>
          <p:spPr bwMode="auto">
            <a:xfrm>
              <a:off x="1018656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0" name="Freeform 1379"/>
            <p:cNvSpPr>
              <a:spLocks/>
            </p:cNvSpPr>
            <p:nvPr userDrawn="1"/>
          </p:nvSpPr>
          <p:spPr bwMode="auto">
            <a:xfrm>
              <a:off x="1018656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1" name="Freeform 1380"/>
            <p:cNvSpPr>
              <a:spLocks/>
            </p:cNvSpPr>
            <p:nvPr userDrawn="1"/>
          </p:nvSpPr>
          <p:spPr bwMode="auto">
            <a:xfrm>
              <a:off x="1018656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2" name="Freeform 1381"/>
            <p:cNvSpPr>
              <a:spLocks/>
            </p:cNvSpPr>
            <p:nvPr userDrawn="1"/>
          </p:nvSpPr>
          <p:spPr bwMode="auto">
            <a:xfrm>
              <a:off x="1018656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3" name="Freeform 1382"/>
            <p:cNvSpPr>
              <a:spLocks/>
            </p:cNvSpPr>
            <p:nvPr userDrawn="1"/>
          </p:nvSpPr>
          <p:spPr bwMode="auto">
            <a:xfrm>
              <a:off x="10186562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4" name="Freeform 1383"/>
            <p:cNvSpPr>
              <a:spLocks/>
            </p:cNvSpPr>
            <p:nvPr userDrawn="1"/>
          </p:nvSpPr>
          <p:spPr bwMode="auto">
            <a:xfrm>
              <a:off x="1018656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5" name="Freeform 1384"/>
            <p:cNvSpPr>
              <a:spLocks/>
            </p:cNvSpPr>
            <p:nvPr userDrawn="1"/>
          </p:nvSpPr>
          <p:spPr bwMode="auto">
            <a:xfrm>
              <a:off x="1018656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6" name="Freeform 1385"/>
            <p:cNvSpPr>
              <a:spLocks/>
            </p:cNvSpPr>
            <p:nvPr userDrawn="1"/>
          </p:nvSpPr>
          <p:spPr bwMode="auto">
            <a:xfrm>
              <a:off x="10186562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7" name="Freeform 1386"/>
            <p:cNvSpPr>
              <a:spLocks/>
            </p:cNvSpPr>
            <p:nvPr userDrawn="1"/>
          </p:nvSpPr>
          <p:spPr bwMode="auto">
            <a:xfrm>
              <a:off x="10186562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8" name="Freeform 1387"/>
            <p:cNvSpPr>
              <a:spLocks/>
            </p:cNvSpPr>
            <p:nvPr userDrawn="1"/>
          </p:nvSpPr>
          <p:spPr bwMode="auto">
            <a:xfrm>
              <a:off x="10186562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9" name="Freeform 1388"/>
            <p:cNvSpPr>
              <a:spLocks/>
            </p:cNvSpPr>
            <p:nvPr userDrawn="1"/>
          </p:nvSpPr>
          <p:spPr bwMode="auto">
            <a:xfrm>
              <a:off x="10186562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0" name="Freeform 1389"/>
            <p:cNvSpPr>
              <a:spLocks/>
            </p:cNvSpPr>
            <p:nvPr userDrawn="1"/>
          </p:nvSpPr>
          <p:spPr bwMode="auto">
            <a:xfrm>
              <a:off x="10186562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1" name="Freeform 1390"/>
            <p:cNvSpPr>
              <a:spLocks/>
            </p:cNvSpPr>
            <p:nvPr userDrawn="1"/>
          </p:nvSpPr>
          <p:spPr bwMode="auto">
            <a:xfrm>
              <a:off x="10186562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2" name="Freeform 1399"/>
            <p:cNvSpPr>
              <a:spLocks/>
            </p:cNvSpPr>
            <p:nvPr userDrawn="1"/>
          </p:nvSpPr>
          <p:spPr bwMode="auto">
            <a:xfrm>
              <a:off x="1006172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3" name="Freeform 1400"/>
            <p:cNvSpPr>
              <a:spLocks/>
            </p:cNvSpPr>
            <p:nvPr userDrawn="1"/>
          </p:nvSpPr>
          <p:spPr bwMode="auto">
            <a:xfrm>
              <a:off x="1006172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4" name="Freeform 1401"/>
            <p:cNvSpPr>
              <a:spLocks/>
            </p:cNvSpPr>
            <p:nvPr userDrawn="1"/>
          </p:nvSpPr>
          <p:spPr bwMode="auto">
            <a:xfrm>
              <a:off x="1006172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5" name="Freeform 1402"/>
            <p:cNvSpPr>
              <a:spLocks/>
            </p:cNvSpPr>
            <p:nvPr userDrawn="1"/>
          </p:nvSpPr>
          <p:spPr bwMode="auto">
            <a:xfrm>
              <a:off x="1006172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6" name="Freeform 1403"/>
            <p:cNvSpPr>
              <a:spLocks/>
            </p:cNvSpPr>
            <p:nvPr userDrawn="1"/>
          </p:nvSpPr>
          <p:spPr bwMode="auto">
            <a:xfrm>
              <a:off x="1006172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7" name="Freeform 1404"/>
            <p:cNvSpPr>
              <a:spLocks/>
            </p:cNvSpPr>
            <p:nvPr userDrawn="1"/>
          </p:nvSpPr>
          <p:spPr bwMode="auto">
            <a:xfrm>
              <a:off x="1006172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8" name="Freeform 1405"/>
            <p:cNvSpPr>
              <a:spLocks/>
            </p:cNvSpPr>
            <p:nvPr userDrawn="1"/>
          </p:nvSpPr>
          <p:spPr bwMode="auto">
            <a:xfrm>
              <a:off x="1006172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9" name="Freeform 1406"/>
            <p:cNvSpPr>
              <a:spLocks/>
            </p:cNvSpPr>
            <p:nvPr userDrawn="1"/>
          </p:nvSpPr>
          <p:spPr bwMode="auto">
            <a:xfrm>
              <a:off x="1006172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0" name="Freeform 1407"/>
            <p:cNvSpPr>
              <a:spLocks/>
            </p:cNvSpPr>
            <p:nvPr userDrawn="1"/>
          </p:nvSpPr>
          <p:spPr bwMode="auto">
            <a:xfrm>
              <a:off x="1006172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1" name="Freeform 1408"/>
            <p:cNvSpPr>
              <a:spLocks/>
            </p:cNvSpPr>
            <p:nvPr userDrawn="1"/>
          </p:nvSpPr>
          <p:spPr bwMode="auto">
            <a:xfrm>
              <a:off x="1006172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2" name="Freeform 1409"/>
            <p:cNvSpPr>
              <a:spLocks/>
            </p:cNvSpPr>
            <p:nvPr userDrawn="1"/>
          </p:nvSpPr>
          <p:spPr bwMode="auto">
            <a:xfrm>
              <a:off x="1006172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3" name="Freeform 1410"/>
            <p:cNvSpPr>
              <a:spLocks/>
            </p:cNvSpPr>
            <p:nvPr userDrawn="1"/>
          </p:nvSpPr>
          <p:spPr bwMode="auto">
            <a:xfrm>
              <a:off x="10061720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4" name="Freeform 1412"/>
            <p:cNvSpPr>
              <a:spLocks/>
            </p:cNvSpPr>
            <p:nvPr userDrawn="1"/>
          </p:nvSpPr>
          <p:spPr bwMode="auto">
            <a:xfrm>
              <a:off x="10061719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5" name="Freeform 1413"/>
            <p:cNvSpPr>
              <a:spLocks/>
            </p:cNvSpPr>
            <p:nvPr userDrawn="1"/>
          </p:nvSpPr>
          <p:spPr bwMode="auto">
            <a:xfrm>
              <a:off x="10061719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6" name="Freeform 1414"/>
            <p:cNvSpPr>
              <a:spLocks/>
            </p:cNvSpPr>
            <p:nvPr userDrawn="1"/>
          </p:nvSpPr>
          <p:spPr bwMode="auto">
            <a:xfrm>
              <a:off x="10061719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7" name="Freeform 1415"/>
            <p:cNvSpPr>
              <a:spLocks/>
            </p:cNvSpPr>
            <p:nvPr userDrawn="1"/>
          </p:nvSpPr>
          <p:spPr bwMode="auto">
            <a:xfrm>
              <a:off x="10061719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8" name="Freeform 1416"/>
            <p:cNvSpPr>
              <a:spLocks/>
            </p:cNvSpPr>
            <p:nvPr userDrawn="1"/>
          </p:nvSpPr>
          <p:spPr bwMode="auto">
            <a:xfrm>
              <a:off x="10061719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9" name="Freeform 1417"/>
            <p:cNvSpPr>
              <a:spLocks/>
            </p:cNvSpPr>
            <p:nvPr userDrawn="1"/>
          </p:nvSpPr>
          <p:spPr bwMode="auto">
            <a:xfrm>
              <a:off x="10061719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0" name="Freeform 1418"/>
            <p:cNvSpPr>
              <a:spLocks/>
            </p:cNvSpPr>
            <p:nvPr userDrawn="1"/>
          </p:nvSpPr>
          <p:spPr bwMode="auto">
            <a:xfrm>
              <a:off x="10061719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1" name="Freeform 1419"/>
            <p:cNvSpPr>
              <a:spLocks/>
            </p:cNvSpPr>
            <p:nvPr userDrawn="1"/>
          </p:nvSpPr>
          <p:spPr bwMode="auto">
            <a:xfrm>
              <a:off x="10061719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2" name="Freeform 1420"/>
            <p:cNvSpPr>
              <a:spLocks/>
            </p:cNvSpPr>
            <p:nvPr userDrawn="1"/>
          </p:nvSpPr>
          <p:spPr bwMode="auto">
            <a:xfrm>
              <a:off x="10061719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3" name="Freeform 1421"/>
            <p:cNvSpPr>
              <a:spLocks/>
            </p:cNvSpPr>
            <p:nvPr userDrawn="1"/>
          </p:nvSpPr>
          <p:spPr bwMode="auto">
            <a:xfrm>
              <a:off x="10061719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4" name="Freeform 1422"/>
            <p:cNvSpPr>
              <a:spLocks/>
            </p:cNvSpPr>
            <p:nvPr userDrawn="1"/>
          </p:nvSpPr>
          <p:spPr bwMode="auto">
            <a:xfrm>
              <a:off x="10061719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5" name="Freeform 1423"/>
            <p:cNvSpPr>
              <a:spLocks/>
            </p:cNvSpPr>
            <p:nvPr userDrawn="1"/>
          </p:nvSpPr>
          <p:spPr bwMode="auto">
            <a:xfrm>
              <a:off x="10061719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6" name="Freeform 1424"/>
            <p:cNvSpPr>
              <a:spLocks/>
            </p:cNvSpPr>
            <p:nvPr userDrawn="1"/>
          </p:nvSpPr>
          <p:spPr bwMode="auto">
            <a:xfrm>
              <a:off x="10061719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7" name="Freeform 1425"/>
            <p:cNvSpPr>
              <a:spLocks/>
            </p:cNvSpPr>
            <p:nvPr userDrawn="1"/>
          </p:nvSpPr>
          <p:spPr bwMode="auto">
            <a:xfrm>
              <a:off x="10061719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8" name="Freeform 1426"/>
            <p:cNvSpPr>
              <a:spLocks/>
            </p:cNvSpPr>
            <p:nvPr userDrawn="1"/>
          </p:nvSpPr>
          <p:spPr bwMode="auto">
            <a:xfrm>
              <a:off x="10061719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9" name="Freeform 1427"/>
            <p:cNvSpPr>
              <a:spLocks/>
            </p:cNvSpPr>
            <p:nvPr userDrawn="1"/>
          </p:nvSpPr>
          <p:spPr bwMode="auto">
            <a:xfrm>
              <a:off x="10061719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0" name="Freeform 1428"/>
            <p:cNvSpPr>
              <a:spLocks/>
            </p:cNvSpPr>
            <p:nvPr userDrawn="1"/>
          </p:nvSpPr>
          <p:spPr bwMode="auto">
            <a:xfrm>
              <a:off x="10061719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1" name="Freeform 1429"/>
            <p:cNvSpPr>
              <a:spLocks/>
            </p:cNvSpPr>
            <p:nvPr userDrawn="1"/>
          </p:nvSpPr>
          <p:spPr bwMode="auto">
            <a:xfrm>
              <a:off x="10061719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2" name="Freeform 1430"/>
            <p:cNvSpPr>
              <a:spLocks/>
            </p:cNvSpPr>
            <p:nvPr userDrawn="1"/>
          </p:nvSpPr>
          <p:spPr bwMode="auto">
            <a:xfrm>
              <a:off x="10061719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3" name="Freeform 1431"/>
            <p:cNvSpPr>
              <a:spLocks/>
            </p:cNvSpPr>
            <p:nvPr userDrawn="1"/>
          </p:nvSpPr>
          <p:spPr bwMode="auto">
            <a:xfrm>
              <a:off x="10061719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4" name="Freeform 1440"/>
            <p:cNvSpPr>
              <a:spLocks/>
            </p:cNvSpPr>
            <p:nvPr userDrawn="1"/>
          </p:nvSpPr>
          <p:spPr bwMode="auto">
            <a:xfrm>
              <a:off x="993687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5" name="Freeform 1441"/>
            <p:cNvSpPr>
              <a:spLocks/>
            </p:cNvSpPr>
            <p:nvPr userDrawn="1"/>
          </p:nvSpPr>
          <p:spPr bwMode="auto">
            <a:xfrm>
              <a:off x="993687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6" name="Freeform 1442"/>
            <p:cNvSpPr>
              <a:spLocks/>
            </p:cNvSpPr>
            <p:nvPr userDrawn="1"/>
          </p:nvSpPr>
          <p:spPr bwMode="auto">
            <a:xfrm>
              <a:off x="993687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7" name="Freeform 1443"/>
            <p:cNvSpPr>
              <a:spLocks/>
            </p:cNvSpPr>
            <p:nvPr userDrawn="1"/>
          </p:nvSpPr>
          <p:spPr bwMode="auto">
            <a:xfrm>
              <a:off x="993687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8" name="Freeform 1444"/>
            <p:cNvSpPr>
              <a:spLocks/>
            </p:cNvSpPr>
            <p:nvPr userDrawn="1"/>
          </p:nvSpPr>
          <p:spPr bwMode="auto">
            <a:xfrm>
              <a:off x="993687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9" name="Freeform 1445"/>
            <p:cNvSpPr>
              <a:spLocks/>
            </p:cNvSpPr>
            <p:nvPr userDrawn="1"/>
          </p:nvSpPr>
          <p:spPr bwMode="auto">
            <a:xfrm>
              <a:off x="9936877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0" name="Freeform 1446"/>
            <p:cNvSpPr>
              <a:spLocks/>
            </p:cNvSpPr>
            <p:nvPr userDrawn="1"/>
          </p:nvSpPr>
          <p:spPr bwMode="auto">
            <a:xfrm>
              <a:off x="9936877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1" name="Freeform 1447"/>
            <p:cNvSpPr>
              <a:spLocks/>
            </p:cNvSpPr>
            <p:nvPr userDrawn="1"/>
          </p:nvSpPr>
          <p:spPr bwMode="auto">
            <a:xfrm>
              <a:off x="9936877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2" name="Freeform 1448"/>
            <p:cNvSpPr>
              <a:spLocks/>
            </p:cNvSpPr>
            <p:nvPr userDrawn="1"/>
          </p:nvSpPr>
          <p:spPr bwMode="auto">
            <a:xfrm>
              <a:off x="9936877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3" name="Freeform 1449"/>
            <p:cNvSpPr>
              <a:spLocks/>
            </p:cNvSpPr>
            <p:nvPr userDrawn="1"/>
          </p:nvSpPr>
          <p:spPr bwMode="auto">
            <a:xfrm>
              <a:off x="9936877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4" name="Freeform 1450"/>
            <p:cNvSpPr>
              <a:spLocks/>
            </p:cNvSpPr>
            <p:nvPr userDrawn="1"/>
          </p:nvSpPr>
          <p:spPr bwMode="auto">
            <a:xfrm>
              <a:off x="9936877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5" name="Freeform 1451"/>
            <p:cNvSpPr>
              <a:spLocks/>
            </p:cNvSpPr>
            <p:nvPr userDrawn="1"/>
          </p:nvSpPr>
          <p:spPr bwMode="auto">
            <a:xfrm>
              <a:off x="9936877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6" name="Freeform 1452"/>
            <p:cNvSpPr>
              <a:spLocks/>
            </p:cNvSpPr>
            <p:nvPr userDrawn="1"/>
          </p:nvSpPr>
          <p:spPr bwMode="auto">
            <a:xfrm>
              <a:off x="9936877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7" name="Freeform 1453"/>
            <p:cNvSpPr>
              <a:spLocks/>
            </p:cNvSpPr>
            <p:nvPr userDrawn="1"/>
          </p:nvSpPr>
          <p:spPr bwMode="auto">
            <a:xfrm>
              <a:off x="9936877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8" name="Freeform 1454"/>
            <p:cNvSpPr>
              <a:spLocks/>
            </p:cNvSpPr>
            <p:nvPr userDrawn="1"/>
          </p:nvSpPr>
          <p:spPr bwMode="auto">
            <a:xfrm>
              <a:off x="9936877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9" name="Freeform 1455"/>
            <p:cNvSpPr>
              <a:spLocks/>
            </p:cNvSpPr>
            <p:nvPr userDrawn="1"/>
          </p:nvSpPr>
          <p:spPr bwMode="auto">
            <a:xfrm>
              <a:off x="9936877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0" name="Freeform 1456"/>
            <p:cNvSpPr>
              <a:spLocks/>
            </p:cNvSpPr>
            <p:nvPr userDrawn="1"/>
          </p:nvSpPr>
          <p:spPr bwMode="auto">
            <a:xfrm>
              <a:off x="9936877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1" name="Freeform 1457"/>
            <p:cNvSpPr>
              <a:spLocks/>
            </p:cNvSpPr>
            <p:nvPr userDrawn="1"/>
          </p:nvSpPr>
          <p:spPr bwMode="auto">
            <a:xfrm>
              <a:off x="9936877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2" name="Freeform 1458"/>
            <p:cNvSpPr>
              <a:spLocks/>
            </p:cNvSpPr>
            <p:nvPr userDrawn="1"/>
          </p:nvSpPr>
          <p:spPr bwMode="auto">
            <a:xfrm>
              <a:off x="9936877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3" name="Freeform 1459"/>
            <p:cNvSpPr>
              <a:spLocks/>
            </p:cNvSpPr>
            <p:nvPr userDrawn="1"/>
          </p:nvSpPr>
          <p:spPr bwMode="auto">
            <a:xfrm>
              <a:off x="9936877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4" name="Freeform 1460"/>
            <p:cNvSpPr>
              <a:spLocks/>
            </p:cNvSpPr>
            <p:nvPr userDrawn="1"/>
          </p:nvSpPr>
          <p:spPr bwMode="auto">
            <a:xfrm>
              <a:off x="9936877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5" name="Freeform 1461"/>
            <p:cNvSpPr>
              <a:spLocks/>
            </p:cNvSpPr>
            <p:nvPr userDrawn="1"/>
          </p:nvSpPr>
          <p:spPr bwMode="auto">
            <a:xfrm>
              <a:off x="9936877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6" name="Freeform 1462"/>
            <p:cNvSpPr>
              <a:spLocks/>
            </p:cNvSpPr>
            <p:nvPr userDrawn="1"/>
          </p:nvSpPr>
          <p:spPr bwMode="auto">
            <a:xfrm>
              <a:off x="9936877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7" name="Freeform 1463"/>
            <p:cNvSpPr>
              <a:spLocks/>
            </p:cNvSpPr>
            <p:nvPr userDrawn="1"/>
          </p:nvSpPr>
          <p:spPr bwMode="auto">
            <a:xfrm>
              <a:off x="9936877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8" name="Freeform 1464"/>
            <p:cNvSpPr>
              <a:spLocks/>
            </p:cNvSpPr>
            <p:nvPr userDrawn="1"/>
          </p:nvSpPr>
          <p:spPr bwMode="auto">
            <a:xfrm>
              <a:off x="9936877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9" name="Freeform 1465"/>
            <p:cNvSpPr>
              <a:spLocks/>
            </p:cNvSpPr>
            <p:nvPr userDrawn="1"/>
          </p:nvSpPr>
          <p:spPr bwMode="auto">
            <a:xfrm>
              <a:off x="9936877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0" name="Freeform 1466"/>
            <p:cNvSpPr>
              <a:spLocks/>
            </p:cNvSpPr>
            <p:nvPr userDrawn="1"/>
          </p:nvSpPr>
          <p:spPr bwMode="auto">
            <a:xfrm>
              <a:off x="9936877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1" name="Freeform 1467"/>
            <p:cNvSpPr>
              <a:spLocks/>
            </p:cNvSpPr>
            <p:nvPr userDrawn="1"/>
          </p:nvSpPr>
          <p:spPr bwMode="auto">
            <a:xfrm>
              <a:off x="9936877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2" name="Freeform 1468"/>
            <p:cNvSpPr>
              <a:spLocks/>
            </p:cNvSpPr>
            <p:nvPr userDrawn="1"/>
          </p:nvSpPr>
          <p:spPr bwMode="auto">
            <a:xfrm>
              <a:off x="9936877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3" name="Freeform 1478"/>
            <p:cNvSpPr>
              <a:spLocks/>
            </p:cNvSpPr>
            <p:nvPr userDrawn="1"/>
          </p:nvSpPr>
          <p:spPr bwMode="auto">
            <a:xfrm>
              <a:off x="9812036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4" name="Freeform 1479"/>
            <p:cNvSpPr>
              <a:spLocks/>
            </p:cNvSpPr>
            <p:nvPr userDrawn="1"/>
          </p:nvSpPr>
          <p:spPr bwMode="auto">
            <a:xfrm>
              <a:off x="9812036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5" name="Freeform 1480"/>
            <p:cNvSpPr>
              <a:spLocks/>
            </p:cNvSpPr>
            <p:nvPr userDrawn="1"/>
          </p:nvSpPr>
          <p:spPr bwMode="auto">
            <a:xfrm>
              <a:off x="9812036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6" name="Freeform 1481"/>
            <p:cNvSpPr>
              <a:spLocks/>
            </p:cNvSpPr>
            <p:nvPr userDrawn="1"/>
          </p:nvSpPr>
          <p:spPr bwMode="auto">
            <a:xfrm>
              <a:off x="9812036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7" name="Freeform 1482"/>
            <p:cNvSpPr>
              <a:spLocks/>
            </p:cNvSpPr>
            <p:nvPr userDrawn="1"/>
          </p:nvSpPr>
          <p:spPr bwMode="auto">
            <a:xfrm>
              <a:off x="9812036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8" name="Freeform 1483"/>
            <p:cNvSpPr>
              <a:spLocks/>
            </p:cNvSpPr>
            <p:nvPr userDrawn="1"/>
          </p:nvSpPr>
          <p:spPr bwMode="auto">
            <a:xfrm>
              <a:off x="9812036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9" name="Freeform 1484"/>
            <p:cNvSpPr>
              <a:spLocks/>
            </p:cNvSpPr>
            <p:nvPr userDrawn="1"/>
          </p:nvSpPr>
          <p:spPr bwMode="auto">
            <a:xfrm>
              <a:off x="9812036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0" name="Freeform 1485"/>
            <p:cNvSpPr>
              <a:spLocks/>
            </p:cNvSpPr>
            <p:nvPr userDrawn="1"/>
          </p:nvSpPr>
          <p:spPr bwMode="auto">
            <a:xfrm>
              <a:off x="9812036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1" name="Freeform 1486"/>
            <p:cNvSpPr>
              <a:spLocks/>
            </p:cNvSpPr>
            <p:nvPr userDrawn="1"/>
          </p:nvSpPr>
          <p:spPr bwMode="auto">
            <a:xfrm>
              <a:off x="9812036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2" name="Freeform 1487"/>
            <p:cNvSpPr>
              <a:spLocks/>
            </p:cNvSpPr>
            <p:nvPr userDrawn="1"/>
          </p:nvSpPr>
          <p:spPr bwMode="auto">
            <a:xfrm>
              <a:off x="9812036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3" name="Freeform 1488"/>
            <p:cNvSpPr>
              <a:spLocks/>
            </p:cNvSpPr>
            <p:nvPr userDrawn="1"/>
          </p:nvSpPr>
          <p:spPr bwMode="auto">
            <a:xfrm>
              <a:off x="9812036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4" name="Freeform 1489"/>
            <p:cNvSpPr>
              <a:spLocks/>
            </p:cNvSpPr>
            <p:nvPr userDrawn="1"/>
          </p:nvSpPr>
          <p:spPr bwMode="auto">
            <a:xfrm>
              <a:off x="9812036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5" name="Freeform 1490"/>
            <p:cNvSpPr>
              <a:spLocks/>
            </p:cNvSpPr>
            <p:nvPr userDrawn="1"/>
          </p:nvSpPr>
          <p:spPr bwMode="auto">
            <a:xfrm>
              <a:off x="9812036" y="190450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6" name="Freeform 1491"/>
            <p:cNvSpPr>
              <a:spLocks/>
            </p:cNvSpPr>
            <p:nvPr userDrawn="1"/>
          </p:nvSpPr>
          <p:spPr bwMode="auto">
            <a:xfrm>
              <a:off x="9812036" y="203200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7" name="Freeform 1492"/>
            <p:cNvSpPr>
              <a:spLocks/>
            </p:cNvSpPr>
            <p:nvPr userDrawn="1"/>
          </p:nvSpPr>
          <p:spPr bwMode="auto">
            <a:xfrm>
              <a:off x="9812036" y="2156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8" name="Freeform 1493"/>
            <p:cNvSpPr>
              <a:spLocks/>
            </p:cNvSpPr>
            <p:nvPr userDrawn="1"/>
          </p:nvSpPr>
          <p:spPr bwMode="auto">
            <a:xfrm>
              <a:off x="9812036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9" name="Freeform 1494"/>
            <p:cNvSpPr>
              <a:spLocks/>
            </p:cNvSpPr>
            <p:nvPr userDrawn="1"/>
          </p:nvSpPr>
          <p:spPr bwMode="auto">
            <a:xfrm>
              <a:off x="9812036" y="2409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0" name="Freeform 1495"/>
            <p:cNvSpPr>
              <a:spLocks/>
            </p:cNvSpPr>
            <p:nvPr userDrawn="1"/>
          </p:nvSpPr>
          <p:spPr bwMode="auto">
            <a:xfrm>
              <a:off x="9812036" y="253933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1" name="Freeform 1496"/>
            <p:cNvSpPr>
              <a:spLocks/>
            </p:cNvSpPr>
            <p:nvPr userDrawn="1"/>
          </p:nvSpPr>
          <p:spPr bwMode="auto">
            <a:xfrm>
              <a:off x="9812036" y="2666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2" name="Freeform 1497"/>
            <p:cNvSpPr>
              <a:spLocks/>
            </p:cNvSpPr>
            <p:nvPr userDrawn="1"/>
          </p:nvSpPr>
          <p:spPr bwMode="auto">
            <a:xfrm>
              <a:off x="9812036" y="2791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3" name="Freeform 1498"/>
            <p:cNvSpPr>
              <a:spLocks/>
            </p:cNvSpPr>
            <p:nvPr userDrawn="1"/>
          </p:nvSpPr>
          <p:spPr bwMode="auto">
            <a:xfrm>
              <a:off x="9812036" y="2919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4" name="Freeform 1499"/>
            <p:cNvSpPr>
              <a:spLocks/>
            </p:cNvSpPr>
            <p:nvPr userDrawn="1"/>
          </p:nvSpPr>
          <p:spPr bwMode="auto">
            <a:xfrm>
              <a:off x="9812036" y="3044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5" name="Freeform 1500"/>
            <p:cNvSpPr>
              <a:spLocks/>
            </p:cNvSpPr>
            <p:nvPr userDrawn="1"/>
          </p:nvSpPr>
          <p:spPr bwMode="auto">
            <a:xfrm>
              <a:off x="9812036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6" name="Freeform 1501"/>
            <p:cNvSpPr>
              <a:spLocks/>
            </p:cNvSpPr>
            <p:nvPr userDrawn="1"/>
          </p:nvSpPr>
          <p:spPr bwMode="auto">
            <a:xfrm>
              <a:off x="9812036" y="329635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7" name="Freeform 1502"/>
            <p:cNvSpPr>
              <a:spLocks/>
            </p:cNvSpPr>
            <p:nvPr userDrawn="1"/>
          </p:nvSpPr>
          <p:spPr bwMode="auto">
            <a:xfrm>
              <a:off x="9812036" y="3426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8" name="Freeform 1503"/>
            <p:cNvSpPr>
              <a:spLocks/>
            </p:cNvSpPr>
            <p:nvPr userDrawn="1"/>
          </p:nvSpPr>
          <p:spPr bwMode="auto">
            <a:xfrm>
              <a:off x="9812036" y="3554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9" name="Freeform 1504"/>
            <p:cNvSpPr>
              <a:spLocks/>
            </p:cNvSpPr>
            <p:nvPr userDrawn="1"/>
          </p:nvSpPr>
          <p:spPr bwMode="auto">
            <a:xfrm>
              <a:off x="9812036" y="3678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0" name="Freeform 1511"/>
            <p:cNvSpPr>
              <a:spLocks/>
            </p:cNvSpPr>
            <p:nvPr userDrawn="1"/>
          </p:nvSpPr>
          <p:spPr bwMode="auto">
            <a:xfrm>
              <a:off x="968453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1" name="Freeform 1512"/>
            <p:cNvSpPr>
              <a:spLocks/>
            </p:cNvSpPr>
            <p:nvPr userDrawn="1"/>
          </p:nvSpPr>
          <p:spPr bwMode="auto">
            <a:xfrm>
              <a:off x="968453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2" name="Freeform 1513"/>
            <p:cNvSpPr>
              <a:spLocks/>
            </p:cNvSpPr>
            <p:nvPr userDrawn="1"/>
          </p:nvSpPr>
          <p:spPr bwMode="auto">
            <a:xfrm>
              <a:off x="9684538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3" name="Freeform 1514"/>
            <p:cNvSpPr>
              <a:spLocks/>
            </p:cNvSpPr>
            <p:nvPr userDrawn="1"/>
          </p:nvSpPr>
          <p:spPr bwMode="auto">
            <a:xfrm>
              <a:off x="9684538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4" name="Freeform 1515"/>
            <p:cNvSpPr>
              <a:spLocks/>
            </p:cNvSpPr>
            <p:nvPr userDrawn="1"/>
          </p:nvSpPr>
          <p:spPr bwMode="auto">
            <a:xfrm>
              <a:off x="9684538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5" name="Freeform 1516"/>
            <p:cNvSpPr>
              <a:spLocks/>
            </p:cNvSpPr>
            <p:nvPr userDrawn="1"/>
          </p:nvSpPr>
          <p:spPr bwMode="auto">
            <a:xfrm>
              <a:off x="9684538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6" name="Freeform 1517"/>
            <p:cNvSpPr>
              <a:spLocks/>
            </p:cNvSpPr>
            <p:nvPr userDrawn="1"/>
          </p:nvSpPr>
          <p:spPr bwMode="auto">
            <a:xfrm>
              <a:off x="9684538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7" name="Freeform 1518"/>
            <p:cNvSpPr>
              <a:spLocks/>
            </p:cNvSpPr>
            <p:nvPr userDrawn="1"/>
          </p:nvSpPr>
          <p:spPr bwMode="auto">
            <a:xfrm>
              <a:off x="9684538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8" name="Freeform 1519"/>
            <p:cNvSpPr>
              <a:spLocks/>
            </p:cNvSpPr>
            <p:nvPr userDrawn="1"/>
          </p:nvSpPr>
          <p:spPr bwMode="auto">
            <a:xfrm>
              <a:off x="9684538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9" name="Freeform 1520"/>
            <p:cNvSpPr>
              <a:spLocks/>
            </p:cNvSpPr>
            <p:nvPr userDrawn="1"/>
          </p:nvSpPr>
          <p:spPr bwMode="auto">
            <a:xfrm>
              <a:off x="9684538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0" name="Freeform 1521"/>
            <p:cNvSpPr>
              <a:spLocks/>
            </p:cNvSpPr>
            <p:nvPr userDrawn="1"/>
          </p:nvSpPr>
          <p:spPr bwMode="auto">
            <a:xfrm>
              <a:off x="968453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1" name="Freeform 1522"/>
            <p:cNvSpPr>
              <a:spLocks/>
            </p:cNvSpPr>
            <p:nvPr userDrawn="1"/>
          </p:nvSpPr>
          <p:spPr bwMode="auto">
            <a:xfrm>
              <a:off x="968453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2" name="Freeform 1523"/>
            <p:cNvSpPr>
              <a:spLocks/>
            </p:cNvSpPr>
            <p:nvPr userDrawn="1"/>
          </p:nvSpPr>
          <p:spPr bwMode="auto">
            <a:xfrm>
              <a:off x="968453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3" name="Freeform 1524"/>
            <p:cNvSpPr>
              <a:spLocks/>
            </p:cNvSpPr>
            <p:nvPr userDrawn="1"/>
          </p:nvSpPr>
          <p:spPr bwMode="auto">
            <a:xfrm>
              <a:off x="968453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4" name="Freeform 1525"/>
            <p:cNvSpPr>
              <a:spLocks/>
            </p:cNvSpPr>
            <p:nvPr userDrawn="1"/>
          </p:nvSpPr>
          <p:spPr bwMode="auto">
            <a:xfrm>
              <a:off x="9684538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5" name="Freeform 1526"/>
            <p:cNvSpPr>
              <a:spLocks/>
            </p:cNvSpPr>
            <p:nvPr userDrawn="1"/>
          </p:nvSpPr>
          <p:spPr bwMode="auto">
            <a:xfrm>
              <a:off x="9684538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6" name="Freeform 1527"/>
            <p:cNvSpPr>
              <a:spLocks/>
            </p:cNvSpPr>
            <p:nvPr userDrawn="1"/>
          </p:nvSpPr>
          <p:spPr bwMode="auto">
            <a:xfrm>
              <a:off x="9684538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7" name="Freeform 1528"/>
            <p:cNvSpPr>
              <a:spLocks/>
            </p:cNvSpPr>
            <p:nvPr userDrawn="1"/>
          </p:nvSpPr>
          <p:spPr bwMode="auto">
            <a:xfrm>
              <a:off x="9684538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8" name="Freeform 1529"/>
            <p:cNvSpPr>
              <a:spLocks/>
            </p:cNvSpPr>
            <p:nvPr userDrawn="1"/>
          </p:nvSpPr>
          <p:spPr bwMode="auto">
            <a:xfrm>
              <a:off x="9684538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9" name="Freeform 1530"/>
            <p:cNvSpPr>
              <a:spLocks/>
            </p:cNvSpPr>
            <p:nvPr userDrawn="1"/>
          </p:nvSpPr>
          <p:spPr bwMode="auto">
            <a:xfrm>
              <a:off x="9684538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0" name="Freeform 1531"/>
            <p:cNvSpPr>
              <a:spLocks/>
            </p:cNvSpPr>
            <p:nvPr userDrawn="1"/>
          </p:nvSpPr>
          <p:spPr bwMode="auto">
            <a:xfrm>
              <a:off x="9684538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1" name="Freeform 1532"/>
            <p:cNvSpPr>
              <a:spLocks/>
            </p:cNvSpPr>
            <p:nvPr userDrawn="1"/>
          </p:nvSpPr>
          <p:spPr bwMode="auto">
            <a:xfrm>
              <a:off x="9684538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2" name="Freeform 1533"/>
            <p:cNvSpPr>
              <a:spLocks/>
            </p:cNvSpPr>
            <p:nvPr userDrawn="1"/>
          </p:nvSpPr>
          <p:spPr bwMode="auto">
            <a:xfrm>
              <a:off x="9684538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3" name="Freeform 1539"/>
            <p:cNvSpPr>
              <a:spLocks/>
            </p:cNvSpPr>
            <p:nvPr userDrawn="1"/>
          </p:nvSpPr>
          <p:spPr bwMode="auto">
            <a:xfrm>
              <a:off x="9559696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4" name="Freeform 1540"/>
            <p:cNvSpPr>
              <a:spLocks/>
            </p:cNvSpPr>
            <p:nvPr userDrawn="1"/>
          </p:nvSpPr>
          <p:spPr bwMode="auto">
            <a:xfrm>
              <a:off x="9559696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5" name="Freeform 1541"/>
            <p:cNvSpPr>
              <a:spLocks/>
            </p:cNvSpPr>
            <p:nvPr userDrawn="1"/>
          </p:nvSpPr>
          <p:spPr bwMode="auto">
            <a:xfrm>
              <a:off x="9559696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6" name="Freeform 1542"/>
            <p:cNvSpPr>
              <a:spLocks/>
            </p:cNvSpPr>
            <p:nvPr userDrawn="1"/>
          </p:nvSpPr>
          <p:spPr bwMode="auto">
            <a:xfrm>
              <a:off x="9559696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7" name="Freeform 1543"/>
            <p:cNvSpPr>
              <a:spLocks/>
            </p:cNvSpPr>
            <p:nvPr userDrawn="1"/>
          </p:nvSpPr>
          <p:spPr bwMode="auto">
            <a:xfrm>
              <a:off x="9559696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8" name="Freeform 1544"/>
            <p:cNvSpPr>
              <a:spLocks/>
            </p:cNvSpPr>
            <p:nvPr userDrawn="1"/>
          </p:nvSpPr>
          <p:spPr bwMode="auto">
            <a:xfrm>
              <a:off x="9559696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9" name="Freeform 1545"/>
            <p:cNvSpPr>
              <a:spLocks/>
            </p:cNvSpPr>
            <p:nvPr userDrawn="1"/>
          </p:nvSpPr>
          <p:spPr bwMode="auto">
            <a:xfrm>
              <a:off x="9559696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0" name="Freeform 1546"/>
            <p:cNvSpPr>
              <a:spLocks/>
            </p:cNvSpPr>
            <p:nvPr userDrawn="1"/>
          </p:nvSpPr>
          <p:spPr bwMode="auto">
            <a:xfrm>
              <a:off x="9559696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1" name="Freeform 1547"/>
            <p:cNvSpPr>
              <a:spLocks/>
            </p:cNvSpPr>
            <p:nvPr userDrawn="1"/>
          </p:nvSpPr>
          <p:spPr bwMode="auto">
            <a:xfrm>
              <a:off x="9559696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2" name="Freeform 1548"/>
            <p:cNvSpPr>
              <a:spLocks/>
            </p:cNvSpPr>
            <p:nvPr userDrawn="1"/>
          </p:nvSpPr>
          <p:spPr bwMode="auto">
            <a:xfrm>
              <a:off x="9559696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3" name="Freeform 1549"/>
            <p:cNvSpPr>
              <a:spLocks/>
            </p:cNvSpPr>
            <p:nvPr userDrawn="1"/>
          </p:nvSpPr>
          <p:spPr bwMode="auto">
            <a:xfrm>
              <a:off x="9559696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4" name="Freeform 1550"/>
            <p:cNvSpPr>
              <a:spLocks/>
            </p:cNvSpPr>
            <p:nvPr userDrawn="1"/>
          </p:nvSpPr>
          <p:spPr bwMode="auto">
            <a:xfrm>
              <a:off x="9559696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5" name="Freeform 1551"/>
            <p:cNvSpPr>
              <a:spLocks/>
            </p:cNvSpPr>
            <p:nvPr userDrawn="1"/>
          </p:nvSpPr>
          <p:spPr bwMode="auto">
            <a:xfrm>
              <a:off x="9559696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6" name="Freeform 1552"/>
            <p:cNvSpPr>
              <a:spLocks/>
            </p:cNvSpPr>
            <p:nvPr userDrawn="1"/>
          </p:nvSpPr>
          <p:spPr bwMode="auto">
            <a:xfrm>
              <a:off x="9559696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7" name="Freeform 1553"/>
            <p:cNvSpPr>
              <a:spLocks/>
            </p:cNvSpPr>
            <p:nvPr userDrawn="1"/>
          </p:nvSpPr>
          <p:spPr bwMode="auto">
            <a:xfrm>
              <a:off x="9559696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8" name="Freeform 1554"/>
            <p:cNvSpPr>
              <a:spLocks/>
            </p:cNvSpPr>
            <p:nvPr userDrawn="1"/>
          </p:nvSpPr>
          <p:spPr bwMode="auto">
            <a:xfrm>
              <a:off x="9559696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9" name="Freeform 1555"/>
            <p:cNvSpPr>
              <a:spLocks/>
            </p:cNvSpPr>
            <p:nvPr userDrawn="1"/>
          </p:nvSpPr>
          <p:spPr bwMode="auto">
            <a:xfrm>
              <a:off x="9559696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0" name="Freeform 1556"/>
            <p:cNvSpPr>
              <a:spLocks/>
            </p:cNvSpPr>
            <p:nvPr userDrawn="1"/>
          </p:nvSpPr>
          <p:spPr bwMode="auto">
            <a:xfrm>
              <a:off x="9559696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1" name="Freeform 1557"/>
            <p:cNvSpPr>
              <a:spLocks/>
            </p:cNvSpPr>
            <p:nvPr userDrawn="1"/>
          </p:nvSpPr>
          <p:spPr bwMode="auto">
            <a:xfrm>
              <a:off x="9559696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2" name="Freeform 1558"/>
            <p:cNvSpPr>
              <a:spLocks/>
            </p:cNvSpPr>
            <p:nvPr userDrawn="1"/>
          </p:nvSpPr>
          <p:spPr bwMode="auto">
            <a:xfrm>
              <a:off x="9559696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3" name="Freeform 1559"/>
            <p:cNvSpPr>
              <a:spLocks/>
            </p:cNvSpPr>
            <p:nvPr userDrawn="1"/>
          </p:nvSpPr>
          <p:spPr bwMode="auto">
            <a:xfrm>
              <a:off x="9559696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4" name="Freeform 1563"/>
            <p:cNvSpPr>
              <a:spLocks/>
            </p:cNvSpPr>
            <p:nvPr userDrawn="1"/>
          </p:nvSpPr>
          <p:spPr bwMode="auto">
            <a:xfrm>
              <a:off x="942688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5" name="Freeform 1564"/>
            <p:cNvSpPr>
              <a:spLocks/>
            </p:cNvSpPr>
            <p:nvPr userDrawn="1"/>
          </p:nvSpPr>
          <p:spPr bwMode="auto">
            <a:xfrm>
              <a:off x="942688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6" name="Freeform 1565"/>
            <p:cNvSpPr>
              <a:spLocks/>
            </p:cNvSpPr>
            <p:nvPr userDrawn="1"/>
          </p:nvSpPr>
          <p:spPr bwMode="auto">
            <a:xfrm>
              <a:off x="942688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7" name="Freeform 1566"/>
            <p:cNvSpPr>
              <a:spLocks/>
            </p:cNvSpPr>
            <p:nvPr userDrawn="1"/>
          </p:nvSpPr>
          <p:spPr bwMode="auto">
            <a:xfrm>
              <a:off x="942688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8" name="Freeform 1567"/>
            <p:cNvSpPr>
              <a:spLocks/>
            </p:cNvSpPr>
            <p:nvPr userDrawn="1"/>
          </p:nvSpPr>
          <p:spPr bwMode="auto">
            <a:xfrm>
              <a:off x="9426885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9" name="Freeform 1568"/>
            <p:cNvSpPr>
              <a:spLocks/>
            </p:cNvSpPr>
            <p:nvPr userDrawn="1"/>
          </p:nvSpPr>
          <p:spPr bwMode="auto">
            <a:xfrm>
              <a:off x="9426885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0" name="Freeform 1569"/>
            <p:cNvSpPr>
              <a:spLocks/>
            </p:cNvSpPr>
            <p:nvPr userDrawn="1"/>
          </p:nvSpPr>
          <p:spPr bwMode="auto">
            <a:xfrm>
              <a:off x="9426885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1" name="Freeform 1570"/>
            <p:cNvSpPr>
              <a:spLocks/>
            </p:cNvSpPr>
            <p:nvPr userDrawn="1"/>
          </p:nvSpPr>
          <p:spPr bwMode="auto">
            <a:xfrm>
              <a:off x="9426885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2" name="Freeform 1571"/>
            <p:cNvSpPr>
              <a:spLocks/>
            </p:cNvSpPr>
            <p:nvPr userDrawn="1"/>
          </p:nvSpPr>
          <p:spPr bwMode="auto">
            <a:xfrm>
              <a:off x="9426885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3" name="Freeform 1572"/>
            <p:cNvSpPr>
              <a:spLocks/>
            </p:cNvSpPr>
            <p:nvPr userDrawn="1"/>
          </p:nvSpPr>
          <p:spPr bwMode="auto">
            <a:xfrm>
              <a:off x="9426885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4" name="Freeform 1573"/>
            <p:cNvSpPr>
              <a:spLocks/>
            </p:cNvSpPr>
            <p:nvPr userDrawn="1"/>
          </p:nvSpPr>
          <p:spPr bwMode="auto">
            <a:xfrm>
              <a:off x="9426885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5" name="Freeform 1574"/>
            <p:cNvSpPr>
              <a:spLocks/>
            </p:cNvSpPr>
            <p:nvPr userDrawn="1"/>
          </p:nvSpPr>
          <p:spPr bwMode="auto">
            <a:xfrm>
              <a:off x="942688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6" name="Freeform 1575"/>
            <p:cNvSpPr>
              <a:spLocks/>
            </p:cNvSpPr>
            <p:nvPr userDrawn="1"/>
          </p:nvSpPr>
          <p:spPr bwMode="auto">
            <a:xfrm>
              <a:off x="9426885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7" name="Freeform 1576"/>
            <p:cNvSpPr>
              <a:spLocks/>
            </p:cNvSpPr>
            <p:nvPr userDrawn="1"/>
          </p:nvSpPr>
          <p:spPr bwMode="auto">
            <a:xfrm>
              <a:off x="9426885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8" name="Freeform 1577"/>
            <p:cNvSpPr>
              <a:spLocks/>
            </p:cNvSpPr>
            <p:nvPr userDrawn="1"/>
          </p:nvSpPr>
          <p:spPr bwMode="auto">
            <a:xfrm>
              <a:off x="9426885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9" name="Freeform 1578"/>
            <p:cNvSpPr>
              <a:spLocks/>
            </p:cNvSpPr>
            <p:nvPr userDrawn="1"/>
          </p:nvSpPr>
          <p:spPr bwMode="auto">
            <a:xfrm>
              <a:off x="9426885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0" name="Freeform 1579"/>
            <p:cNvSpPr>
              <a:spLocks/>
            </p:cNvSpPr>
            <p:nvPr userDrawn="1"/>
          </p:nvSpPr>
          <p:spPr bwMode="auto">
            <a:xfrm>
              <a:off x="930204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1" name="Freeform 1580"/>
            <p:cNvSpPr>
              <a:spLocks/>
            </p:cNvSpPr>
            <p:nvPr userDrawn="1"/>
          </p:nvSpPr>
          <p:spPr bwMode="auto">
            <a:xfrm>
              <a:off x="930204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2" name="Freeform 1581"/>
            <p:cNvSpPr>
              <a:spLocks/>
            </p:cNvSpPr>
            <p:nvPr userDrawn="1"/>
          </p:nvSpPr>
          <p:spPr bwMode="auto">
            <a:xfrm>
              <a:off x="930204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3" name="Freeform 1582"/>
            <p:cNvSpPr>
              <a:spLocks/>
            </p:cNvSpPr>
            <p:nvPr userDrawn="1"/>
          </p:nvSpPr>
          <p:spPr bwMode="auto">
            <a:xfrm>
              <a:off x="930204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4" name="Freeform 1583"/>
            <p:cNvSpPr>
              <a:spLocks/>
            </p:cNvSpPr>
            <p:nvPr userDrawn="1"/>
          </p:nvSpPr>
          <p:spPr bwMode="auto">
            <a:xfrm>
              <a:off x="930204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5" name="Freeform 1584"/>
            <p:cNvSpPr>
              <a:spLocks/>
            </p:cNvSpPr>
            <p:nvPr userDrawn="1"/>
          </p:nvSpPr>
          <p:spPr bwMode="auto">
            <a:xfrm>
              <a:off x="930204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6" name="Freeform 1585"/>
            <p:cNvSpPr>
              <a:spLocks/>
            </p:cNvSpPr>
            <p:nvPr userDrawn="1"/>
          </p:nvSpPr>
          <p:spPr bwMode="auto">
            <a:xfrm>
              <a:off x="930204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7" name="Freeform 1586"/>
            <p:cNvSpPr>
              <a:spLocks/>
            </p:cNvSpPr>
            <p:nvPr userDrawn="1"/>
          </p:nvSpPr>
          <p:spPr bwMode="auto">
            <a:xfrm>
              <a:off x="930204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8" name="Freeform 1587"/>
            <p:cNvSpPr>
              <a:spLocks/>
            </p:cNvSpPr>
            <p:nvPr userDrawn="1"/>
          </p:nvSpPr>
          <p:spPr bwMode="auto">
            <a:xfrm>
              <a:off x="930204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9" name="Freeform 1588"/>
            <p:cNvSpPr>
              <a:spLocks/>
            </p:cNvSpPr>
            <p:nvPr userDrawn="1"/>
          </p:nvSpPr>
          <p:spPr bwMode="auto">
            <a:xfrm>
              <a:off x="930204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0" name="Freeform 1589"/>
            <p:cNvSpPr>
              <a:spLocks/>
            </p:cNvSpPr>
            <p:nvPr userDrawn="1"/>
          </p:nvSpPr>
          <p:spPr bwMode="auto">
            <a:xfrm>
              <a:off x="930204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1" name="Freeform 1590"/>
            <p:cNvSpPr>
              <a:spLocks/>
            </p:cNvSpPr>
            <p:nvPr userDrawn="1"/>
          </p:nvSpPr>
          <p:spPr bwMode="auto">
            <a:xfrm>
              <a:off x="930204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2" name="Freeform 1591"/>
            <p:cNvSpPr>
              <a:spLocks/>
            </p:cNvSpPr>
            <p:nvPr userDrawn="1"/>
          </p:nvSpPr>
          <p:spPr bwMode="auto">
            <a:xfrm>
              <a:off x="930204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3" name="Freeform 1592"/>
            <p:cNvSpPr>
              <a:spLocks/>
            </p:cNvSpPr>
            <p:nvPr userDrawn="1"/>
          </p:nvSpPr>
          <p:spPr bwMode="auto">
            <a:xfrm>
              <a:off x="930204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4" name="Freeform 1593"/>
            <p:cNvSpPr>
              <a:spLocks/>
            </p:cNvSpPr>
            <p:nvPr userDrawn="1"/>
          </p:nvSpPr>
          <p:spPr bwMode="auto">
            <a:xfrm>
              <a:off x="930204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5" name="Freeform 1594"/>
            <p:cNvSpPr>
              <a:spLocks/>
            </p:cNvSpPr>
            <p:nvPr userDrawn="1"/>
          </p:nvSpPr>
          <p:spPr bwMode="auto">
            <a:xfrm>
              <a:off x="917720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6" name="Freeform 1595"/>
            <p:cNvSpPr>
              <a:spLocks/>
            </p:cNvSpPr>
            <p:nvPr userDrawn="1"/>
          </p:nvSpPr>
          <p:spPr bwMode="auto">
            <a:xfrm>
              <a:off x="917720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7" name="Freeform 1596"/>
            <p:cNvSpPr>
              <a:spLocks/>
            </p:cNvSpPr>
            <p:nvPr userDrawn="1"/>
          </p:nvSpPr>
          <p:spPr bwMode="auto">
            <a:xfrm>
              <a:off x="904970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8" name="Freeform 1597"/>
            <p:cNvSpPr>
              <a:spLocks/>
            </p:cNvSpPr>
            <p:nvPr userDrawn="1"/>
          </p:nvSpPr>
          <p:spPr bwMode="auto">
            <a:xfrm>
              <a:off x="892486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9" name="Freeform 1598"/>
            <p:cNvSpPr>
              <a:spLocks/>
            </p:cNvSpPr>
            <p:nvPr userDrawn="1"/>
          </p:nvSpPr>
          <p:spPr bwMode="auto">
            <a:xfrm>
              <a:off x="917720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0" name="Freeform 1599"/>
            <p:cNvSpPr>
              <a:spLocks/>
            </p:cNvSpPr>
            <p:nvPr userDrawn="1"/>
          </p:nvSpPr>
          <p:spPr bwMode="auto">
            <a:xfrm>
              <a:off x="917720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1" name="Freeform 1600"/>
            <p:cNvSpPr>
              <a:spLocks/>
            </p:cNvSpPr>
            <p:nvPr userDrawn="1"/>
          </p:nvSpPr>
          <p:spPr bwMode="auto">
            <a:xfrm>
              <a:off x="917720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2" name="Freeform 1601"/>
            <p:cNvSpPr>
              <a:spLocks/>
            </p:cNvSpPr>
            <p:nvPr userDrawn="1"/>
          </p:nvSpPr>
          <p:spPr bwMode="auto">
            <a:xfrm>
              <a:off x="917720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3" name="Freeform 1602"/>
            <p:cNvSpPr>
              <a:spLocks/>
            </p:cNvSpPr>
            <p:nvPr userDrawn="1"/>
          </p:nvSpPr>
          <p:spPr bwMode="auto">
            <a:xfrm>
              <a:off x="917720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4" name="Freeform 1603"/>
            <p:cNvSpPr>
              <a:spLocks/>
            </p:cNvSpPr>
            <p:nvPr userDrawn="1"/>
          </p:nvSpPr>
          <p:spPr bwMode="auto">
            <a:xfrm>
              <a:off x="917720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5" name="Freeform 1604"/>
            <p:cNvSpPr>
              <a:spLocks/>
            </p:cNvSpPr>
            <p:nvPr userDrawn="1"/>
          </p:nvSpPr>
          <p:spPr bwMode="auto">
            <a:xfrm>
              <a:off x="917720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6" name="Freeform 1605"/>
            <p:cNvSpPr>
              <a:spLocks/>
            </p:cNvSpPr>
            <p:nvPr userDrawn="1"/>
          </p:nvSpPr>
          <p:spPr bwMode="auto">
            <a:xfrm>
              <a:off x="917720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7" name="Freeform 1606"/>
            <p:cNvSpPr>
              <a:spLocks/>
            </p:cNvSpPr>
            <p:nvPr userDrawn="1"/>
          </p:nvSpPr>
          <p:spPr bwMode="auto">
            <a:xfrm>
              <a:off x="917720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8" name="Freeform 1607"/>
            <p:cNvSpPr>
              <a:spLocks/>
            </p:cNvSpPr>
            <p:nvPr userDrawn="1"/>
          </p:nvSpPr>
          <p:spPr bwMode="auto">
            <a:xfrm>
              <a:off x="917720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9" name="Freeform 1608"/>
            <p:cNvSpPr>
              <a:spLocks/>
            </p:cNvSpPr>
            <p:nvPr userDrawn="1"/>
          </p:nvSpPr>
          <p:spPr bwMode="auto">
            <a:xfrm>
              <a:off x="917720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0" name="Freeform 1609"/>
            <p:cNvSpPr>
              <a:spLocks/>
            </p:cNvSpPr>
            <p:nvPr userDrawn="1"/>
          </p:nvSpPr>
          <p:spPr bwMode="auto">
            <a:xfrm>
              <a:off x="917720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1" name="Freeform 1610"/>
            <p:cNvSpPr>
              <a:spLocks/>
            </p:cNvSpPr>
            <p:nvPr userDrawn="1"/>
          </p:nvSpPr>
          <p:spPr bwMode="auto">
            <a:xfrm>
              <a:off x="917720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2" name="Freeform 1611"/>
            <p:cNvSpPr>
              <a:spLocks/>
            </p:cNvSpPr>
            <p:nvPr userDrawn="1"/>
          </p:nvSpPr>
          <p:spPr bwMode="auto">
            <a:xfrm>
              <a:off x="917720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3" name="Freeform 1613"/>
            <p:cNvSpPr>
              <a:spLocks/>
            </p:cNvSpPr>
            <p:nvPr userDrawn="1"/>
          </p:nvSpPr>
          <p:spPr bwMode="auto">
            <a:xfrm>
              <a:off x="904970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4" name="Freeform 1614"/>
            <p:cNvSpPr>
              <a:spLocks/>
            </p:cNvSpPr>
            <p:nvPr userDrawn="1"/>
          </p:nvSpPr>
          <p:spPr bwMode="auto">
            <a:xfrm>
              <a:off x="904970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5" name="Freeform 1615"/>
            <p:cNvSpPr>
              <a:spLocks/>
            </p:cNvSpPr>
            <p:nvPr userDrawn="1"/>
          </p:nvSpPr>
          <p:spPr bwMode="auto">
            <a:xfrm>
              <a:off x="904970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6" name="Freeform 1616"/>
            <p:cNvSpPr>
              <a:spLocks/>
            </p:cNvSpPr>
            <p:nvPr userDrawn="1"/>
          </p:nvSpPr>
          <p:spPr bwMode="auto">
            <a:xfrm>
              <a:off x="904970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7" name="Freeform 1617"/>
            <p:cNvSpPr>
              <a:spLocks/>
            </p:cNvSpPr>
            <p:nvPr userDrawn="1"/>
          </p:nvSpPr>
          <p:spPr bwMode="auto">
            <a:xfrm>
              <a:off x="904970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8" name="Freeform 1618"/>
            <p:cNvSpPr>
              <a:spLocks/>
            </p:cNvSpPr>
            <p:nvPr userDrawn="1"/>
          </p:nvSpPr>
          <p:spPr bwMode="auto">
            <a:xfrm>
              <a:off x="904970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9" name="Freeform 1619"/>
            <p:cNvSpPr>
              <a:spLocks/>
            </p:cNvSpPr>
            <p:nvPr userDrawn="1"/>
          </p:nvSpPr>
          <p:spPr bwMode="auto">
            <a:xfrm>
              <a:off x="904970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0" name="Freeform 1620"/>
            <p:cNvSpPr>
              <a:spLocks/>
            </p:cNvSpPr>
            <p:nvPr userDrawn="1"/>
          </p:nvSpPr>
          <p:spPr bwMode="auto">
            <a:xfrm>
              <a:off x="904970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1" name="Freeform 1621"/>
            <p:cNvSpPr>
              <a:spLocks/>
            </p:cNvSpPr>
            <p:nvPr userDrawn="1"/>
          </p:nvSpPr>
          <p:spPr bwMode="auto">
            <a:xfrm>
              <a:off x="904970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2" name="Freeform 1622"/>
            <p:cNvSpPr>
              <a:spLocks/>
            </p:cNvSpPr>
            <p:nvPr userDrawn="1"/>
          </p:nvSpPr>
          <p:spPr bwMode="auto">
            <a:xfrm>
              <a:off x="904970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3" name="Freeform 1623"/>
            <p:cNvSpPr>
              <a:spLocks/>
            </p:cNvSpPr>
            <p:nvPr userDrawn="1"/>
          </p:nvSpPr>
          <p:spPr bwMode="auto">
            <a:xfrm>
              <a:off x="904970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4" name="Freeform 1624"/>
            <p:cNvSpPr>
              <a:spLocks/>
            </p:cNvSpPr>
            <p:nvPr userDrawn="1"/>
          </p:nvSpPr>
          <p:spPr bwMode="auto">
            <a:xfrm>
              <a:off x="904970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5" name="Freeform 1625"/>
            <p:cNvSpPr>
              <a:spLocks/>
            </p:cNvSpPr>
            <p:nvPr userDrawn="1"/>
          </p:nvSpPr>
          <p:spPr bwMode="auto">
            <a:xfrm>
              <a:off x="904970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6" name="Freeform 1626"/>
            <p:cNvSpPr>
              <a:spLocks/>
            </p:cNvSpPr>
            <p:nvPr userDrawn="1"/>
          </p:nvSpPr>
          <p:spPr bwMode="auto">
            <a:xfrm>
              <a:off x="904970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7" name="Freeform 1627"/>
            <p:cNvSpPr>
              <a:spLocks/>
            </p:cNvSpPr>
            <p:nvPr userDrawn="1"/>
          </p:nvSpPr>
          <p:spPr bwMode="auto">
            <a:xfrm>
              <a:off x="892486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8" name="Freeform 1628"/>
            <p:cNvSpPr>
              <a:spLocks/>
            </p:cNvSpPr>
            <p:nvPr userDrawn="1"/>
          </p:nvSpPr>
          <p:spPr bwMode="auto">
            <a:xfrm>
              <a:off x="892486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9" name="Freeform 1629"/>
            <p:cNvSpPr>
              <a:spLocks/>
            </p:cNvSpPr>
            <p:nvPr userDrawn="1"/>
          </p:nvSpPr>
          <p:spPr bwMode="auto">
            <a:xfrm>
              <a:off x="892486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0" name="Freeform 1630"/>
            <p:cNvSpPr>
              <a:spLocks/>
            </p:cNvSpPr>
            <p:nvPr userDrawn="1"/>
          </p:nvSpPr>
          <p:spPr bwMode="auto">
            <a:xfrm>
              <a:off x="892486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1" name="Freeform 1631"/>
            <p:cNvSpPr>
              <a:spLocks/>
            </p:cNvSpPr>
            <p:nvPr userDrawn="1"/>
          </p:nvSpPr>
          <p:spPr bwMode="auto">
            <a:xfrm>
              <a:off x="892486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2" name="Freeform 1632"/>
            <p:cNvSpPr>
              <a:spLocks/>
            </p:cNvSpPr>
            <p:nvPr userDrawn="1"/>
          </p:nvSpPr>
          <p:spPr bwMode="auto">
            <a:xfrm>
              <a:off x="892486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3" name="Freeform 1633"/>
            <p:cNvSpPr>
              <a:spLocks/>
            </p:cNvSpPr>
            <p:nvPr userDrawn="1"/>
          </p:nvSpPr>
          <p:spPr bwMode="auto">
            <a:xfrm>
              <a:off x="892486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4" name="Freeform 1634"/>
            <p:cNvSpPr>
              <a:spLocks/>
            </p:cNvSpPr>
            <p:nvPr userDrawn="1"/>
          </p:nvSpPr>
          <p:spPr bwMode="auto">
            <a:xfrm>
              <a:off x="892486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5" name="Freeform 1635"/>
            <p:cNvSpPr>
              <a:spLocks/>
            </p:cNvSpPr>
            <p:nvPr userDrawn="1"/>
          </p:nvSpPr>
          <p:spPr bwMode="auto">
            <a:xfrm>
              <a:off x="892486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6" name="Freeform 1636"/>
            <p:cNvSpPr>
              <a:spLocks/>
            </p:cNvSpPr>
            <p:nvPr userDrawn="1"/>
          </p:nvSpPr>
          <p:spPr bwMode="auto">
            <a:xfrm>
              <a:off x="892486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7" name="Freeform 1637"/>
            <p:cNvSpPr>
              <a:spLocks/>
            </p:cNvSpPr>
            <p:nvPr userDrawn="1"/>
          </p:nvSpPr>
          <p:spPr bwMode="auto">
            <a:xfrm>
              <a:off x="892486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8" name="Freeform 1638"/>
            <p:cNvSpPr>
              <a:spLocks/>
            </p:cNvSpPr>
            <p:nvPr userDrawn="1"/>
          </p:nvSpPr>
          <p:spPr bwMode="auto">
            <a:xfrm>
              <a:off x="892486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9" name="Freeform 1639"/>
            <p:cNvSpPr>
              <a:spLocks/>
            </p:cNvSpPr>
            <p:nvPr userDrawn="1"/>
          </p:nvSpPr>
          <p:spPr bwMode="auto">
            <a:xfrm>
              <a:off x="892486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0" name="Freeform 1640"/>
            <p:cNvSpPr>
              <a:spLocks/>
            </p:cNvSpPr>
            <p:nvPr userDrawn="1"/>
          </p:nvSpPr>
          <p:spPr bwMode="auto">
            <a:xfrm>
              <a:off x="892486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1" name="Freeform 1641"/>
            <p:cNvSpPr>
              <a:spLocks/>
            </p:cNvSpPr>
            <p:nvPr userDrawn="1"/>
          </p:nvSpPr>
          <p:spPr bwMode="auto">
            <a:xfrm>
              <a:off x="892486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2" name="Freeform 1642"/>
            <p:cNvSpPr>
              <a:spLocks/>
            </p:cNvSpPr>
            <p:nvPr userDrawn="1"/>
          </p:nvSpPr>
          <p:spPr bwMode="auto">
            <a:xfrm>
              <a:off x="880002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3" name="Freeform 1643"/>
            <p:cNvSpPr>
              <a:spLocks/>
            </p:cNvSpPr>
            <p:nvPr userDrawn="1"/>
          </p:nvSpPr>
          <p:spPr bwMode="auto">
            <a:xfrm>
              <a:off x="880002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4" name="Freeform 1644"/>
            <p:cNvSpPr>
              <a:spLocks/>
            </p:cNvSpPr>
            <p:nvPr userDrawn="1"/>
          </p:nvSpPr>
          <p:spPr bwMode="auto">
            <a:xfrm>
              <a:off x="880002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5" name="Freeform 1645"/>
            <p:cNvSpPr>
              <a:spLocks/>
            </p:cNvSpPr>
            <p:nvPr userDrawn="1"/>
          </p:nvSpPr>
          <p:spPr bwMode="auto">
            <a:xfrm>
              <a:off x="880002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6" name="Freeform 1646"/>
            <p:cNvSpPr>
              <a:spLocks/>
            </p:cNvSpPr>
            <p:nvPr userDrawn="1"/>
          </p:nvSpPr>
          <p:spPr bwMode="auto">
            <a:xfrm>
              <a:off x="880002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7" name="Freeform 1647"/>
            <p:cNvSpPr>
              <a:spLocks/>
            </p:cNvSpPr>
            <p:nvPr userDrawn="1"/>
          </p:nvSpPr>
          <p:spPr bwMode="auto">
            <a:xfrm>
              <a:off x="880002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8" name="Freeform 1648"/>
            <p:cNvSpPr>
              <a:spLocks/>
            </p:cNvSpPr>
            <p:nvPr userDrawn="1"/>
          </p:nvSpPr>
          <p:spPr bwMode="auto">
            <a:xfrm>
              <a:off x="8800020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9" name="Freeform 1649"/>
            <p:cNvSpPr>
              <a:spLocks/>
            </p:cNvSpPr>
            <p:nvPr userDrawn="1"/>
          </p:nvSpPr>
          <p:spPr bwMode="auto">
            <a:xfrm>
              <a:off x="8800020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0" name="Freeform 1650"/>
            <p:cNvSpPr>
              <a:spLocks/>
            </p:cNvSpPr>
            <p:nvPr userDrawn="1"/>
          </p:nvSpPr>
          <p:spPr bwMode="auto">
            <a:xfrm>
              <a:off x="8800020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1" name="Freeform 1651"/>
            <p:cNvSpPr>
              <a:spLocks/>
            </p:cNvSpPr>
            <p:nvPr userDrawn="1"/>
          </p:nvSpPr>
          <p:spPr bwMode="auto">
            <a:xfrm>
              <a:off x="8800020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2" name="Freeform 1652"/>
            <p:cNvSpPr>
              <a:spLocks/>
            </p:cNvSpPr>
            <p:nvPr userDrawn="1"/>
          </p:nvSpPr>
          <p:spPr bwMode="auto">
            <a:xfrm>
              <a:off x="8800020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3" name="Freeform 1653"/>
            <p:cNvSpPr>
              <a:spLocks/>
            </p:cNvSpPr>
            <p:nvPr userDrawn="1"/>
          </p:nvSpPr>
          <p:spPr bwMode="auto">
            <a:xfrm>
              <a:off x="8800020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4" name="Freeform 1654"/>
            <p:cNvSpPr>
              <a:spLocks/>
            </p:cNvSpPr>
            <p:nvPr userDrawn="1"/>
          </p:nvSpPr>
          <p:spPr bwMode="auto">
            <a:xfrm>
              <a:off x="8800020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5" name="Freeform 1655"/>
            <p:cNvSpPr>
              <a:spLocks/>
            </p:cNvSpPr>
            <p:nvPr userDrawn="1"/>
          </p:nvSpPr>
          <p:spPr bwMode="auto">
            <a:xfrm>
              <a:off x="8800020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6" name="Freeform 1657"/>
            <p:cNvSpPr>
              <a:spLocks/>
            </p:cNvSpPr>
            <p:nvPr userDrawn="1"/>
          </p:nvSpPr>
          <p:spPr bwMode="auto">
            <a:xfrm>
              <a:off x="867252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7" name="Freeform 1658"/>
            <p:cNvSpPr>
              <a:spLocks/>
            </p:cNvSpPr>
            <p:nvPr userDrawn="1"/>
          </p:nvSpPr>
          <p:spPr bwMode="auto">
            <a:xfrm>
              <a:off x="867252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8" name="Freeform 1659"/>
            <p:cNvSpPr>
              <a:spLocks/>
            </p:cNvSpPr>
            <p:nvPr userDrawn="1"/>
          </p:nvSpPr>
          <p:spPr bwMode="auto">
            <a:xfrm>
              <a:off x="867252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9" name="Freeform 1660"/>
            <p:cNvSpPr>
              <a:spLocks/>
            </p:cNvSpPr>
            <p:nvPr userDrawn="1"/>
          </p:nvSpPr>
          <p:spPr bwMode="auto">
            <a:xfrm>
              <a:off x="867252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0" name="Freeform 1661"/>
            <p:cNvSpPr>
              <a:spLocks/>
            </p:cNvSpPr>
            <p:nvPr userDrawn="1"/>
          </p:nvSpPr>
          <p:spPr bwMode="auto">
            <a:xfrm>
              <a:off x="867252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1" name="Freeform 1662"/>
            <p:cNvSpPr>
              <a:spLocks/>
            </p:cNvSpPr>
            <p:nvPr userDrawn="1"/>
          </p:nvSpPr>
          <p:spPr bwMode="auto">
            <a:xfrm>
              <a:off x="867252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2" name="Freeform 1663"/>
            <p:cNvSpPr>
              <a:spLocks/>
            </p:cNvSpPr>
            <p:nvPr userDrawn="1"/>
          </p:nvSpPr>
          <p:spPr bwMode="auto">
            <a:xfrm>
              <a:off x="867252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3" name="Freeform 1664"/>
            <p:cNvSpPr>
              <a:spLocks/>
            </p:cNvSpPr>
            <p:nvPr userDrawn="1"/>
          </p:nvSpPr>
          <p:spPr bwMode="auto">
            <a:xfrm>
              <a:off x="867252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4" name="Freeform 1666"/>
            <p:cNvSpPr>
              <a:spLocks/>
            </p:cNvSpPr>
            <p:nvPr userDrawn="1"/>
          </p:nvSpPr>
          <p:spPr bwMode="auto">
            <a:xfrm>
              <a:off x="854236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5" name="Freeform 1667"/>
            <p:cNvSpPr>
              <a:spLocks/>
            </p:cNvSpPr>
            <p:nvPr userDrawn="1"/>
          </p:nvSpPr>
          <p:spPr bwMode="auto">
            <a:xfrm>
              <a:off x="854236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6" name="Freeform 1668"/>
            <p:cNvSpPr>
              <a:spLocks/>
            </p:cNvSpPr>
            <p:nvPr userDrawn="1"/>
          </p:nvSpPr>
          <p:spPr bwMode="auto">
            <a:xfrm>
              <a:off x="854236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7" name="Freeform 1669"/>
            <p:cNvSpPr>
              <a:spLocks/>
            </p:cNvSpPr>
            <p:nvPr userDrawn="1"/>
          </p:nvSpPr>
          <p:spPr bwMode="auto">
            <a:xfrm>
              <a:off x="854236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8" name="Freeform 1670"/>
            <p:cNvSpPr>
              <a:spLocks/>
            </p:cNvSpPr>
            <p:nvPr userDrawn="1"/>
          </p:nvSpPr>
          <p:spPr bwMode="auto">
            <a:xfrm>
              <a:off x="8542368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9" name="Freeform 1673"/>
            <p:cNvSpPr>
              <a:spLocks/>
            </p:cNvSpPr>
            <p:nvPr userDrawn="1"/>
          </p:nvSpPr>
          <p:spPr bwMode="auto">
            <a:xfrm>
              <a:off x="8417526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0" name="Freeform 1739"/>
            <p:cNvSpPr>
              <a:spLocks/>
            </p:cNvSpPr>
            <p:nvPr userDrawn="1"/>
          </p:nvSpPr>
          <p:spPr bwMode="auto">
            <a:xfrm>
              <a:off x="765519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1" name="Freeform 1740"/>
            <p:cNvSpPr>
              <a:spLocks/>
            </p:cNvSpPr>
            <p:nvPr userDrawn="1"/>
          </p:nvSpPr>
          <p:spPr bwMode="auto">
            <a:xfrm>
              <a:off x="765519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2" name="Freeform 1754"/>
            <p:cNvSpPr>
              <a:spLocks/>
            </p:cNvSpPr>
            <p:nvPr userDrawn="1"/>
          </p:nvSpPr>
          <p:spPr bwMode="auto">
            <a:xfrm>
              <a:off x="7530353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3" name="Freeform 1755"/>
            <p:cNvSpPr>
              <a:spLocks/>
            </p:cNvSpPr>
            <p:nvPr userDrawn="1"/>
          </p:nvSpPr>
          <p:spPr bwMode="auto">
            <a:xfrm>
              <a:off x="7530353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4" name="Freeform 1756"/>
            <p:cNvSpPr>
              <a:spLocks/>
            </p:cNvSpPr>
            <p:nvPr userDrawn="1"/>
          </p:nvSpPr>
          <p:spPr bwMode="auto">
            <a:xfrm>
              <a:off x="7530353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5" name="Freeform 1757"/>
            <p:cNvSpPr>
              <a:spLocks/>
            </p:cNvSpPr>
            <p:nvPr userDrawn="1"/>
          </p:nvSpPr>
          <p:spPr bwMode="auto">
            <a:xfrm>
              <a:off x="7530353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6" name="Freeform 1758"/>
            <p:cNvSpPr>
              <a:spLocks/>
            </p:cNvSpPr>
            <p:nvPr userDrawn="1"/>
          </p:nvSpPr>
          <p:spPr bwMode="auto">
            <a:xfrm>
              <a:off x="7530353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7" name="Freeform 1773"/>
            <p:cNvSpPr>
              <a:spLocks/>
            </p:cNvSpPr>
            <p:nvPr userDrawn="1"/>
          </p:nvSpPr>
          <p:spPr bwMode="auto">
            <a:xfrm>
              <a:off x="740551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8" name="Freeform 1774"/>
            <p:cNvSpPr>
              <a:spLocks/>
            </p:cNvSpPr>
            <p:nvPr userDrawn="1"/>
          </p:nvSpPr>
          <p:spPr bwMode="auto">
            <a:xfrm>
              <a:off x="7405511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9" name="Freeform 1775"/>
            <p:cNvSpPr>
              <a:spLocks/>
            </p:cNvSpPr>
            <p:nvPr userDrawn="1"/>
          </p:nvSpPr>
          <p:spPr bwMode="auto">
            <a:xfrm>
              <a:off x="7405511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0" name="Freeform 1776"/>
            <p:cNvSpPr>
              <a:spLocks/>
            </p:cNvSpPr>
            <p:nvPr userDrawn="1"/>
          </p:nvSpPr>
          <p:spPr bwMode="auto">
            <a:xfrm>
              <a:off x="7405511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1" name="Freeform 1777"/>
            <p:cNvSpPr>
              <a:spLocks/>
            </p:cNvSpPr>
            <p:nvPr userDrawn="1"/>
          </p:nvSpPr>
          <p:spPr bwMode="auto">
            <a:xfrm>
              <a:off x="7405511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2" name="Freeform 1778"/>
            <p:cNvSpPr>
              <a:spLocks/>
            </p:cNvSpPr>
            <p:nvPr userDrawn="1"/>
          </p:nvSpPr>
          <p:spPr bwMode="auto">
            <a:xfrm>
              <a:off x="7405511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3" name="Freeform 1779"/>
            <p:cNvSpPr>
              <a:spLocks/>
            </p:cNvSpPr>
            <p:nvPr userDrawn="1"/>
          </p:nvSpPr>
          <p:spPr bwMode="auto">
            <a:xfrm>
              <a:off x="7405511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4" name="Freeform 1795"/>
            <p:cNvSpPr>
              <a:spLocks/>
            </p:cNvSpPr>
            <p:nvPr userDrawn="1"/>
          </p:nvSpPr>
          <p:spPr bwMode="auto">
            <a:xfrm>
              <a:off x="7278013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5" name="Freeform 1796"/>
            <p:cNvSpPr>
              <a:spLocks/>
            </p:cNvSpPr>
            <p:nvPr userDrawn="1"/>
          </p:nvSpPr>
          <p:spPr bwMode="auto">
            <a:xfrm>
              <a:off x="7278013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6" name="Freeform 1797"/>
            <p:cNvSpPr>
              <a:spLocks/>
            </p:cNvSpPr>
            <p:nvPr userDrawn="1"/>
          </p:nvSpPr>
          <p:spPr bwMode="auto">
            <a:xfrm>
              <a:off x="7278013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7" name="Freeform 1798"/>
            <p:cNvSpPr>
              <a:spLocks/>
            </p:cNvSpPr>
            <p:nvPr userDrawn="1"/>
          </p:nvSpPr>
          <p:spPr bwMode="auto">
            <a:xfrm>
              <a:off x="7278013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8" name="Freeform 1799"/>
            <p:cNvSpPr>
              <a:spLocks/>
            </p:cNvSpPr>
            <p:nvPr userDrawn="1"/>
          </p:nvSpPr>
          <p:spPr bwMode="auto">
            <a:xfrm>
              <a:off x="7278013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9" name="Freeform 1800"/>
            <p:cNvSpPr>
              <a:spLocks/>
            </p:cNvSpPr>
            <p:nvPr userDrawn="1"/>
          </p:nvSpPr>
          <p:spPr bwMode="auto">
            <a:xfrm>
              <a:off x="7278013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0" name="Freeform 1801"/>
            <p:cNvSpPr>
              <a:spLocks/>
            </p:cNvSpPr>
            <p:nvPr userDrawn="1"/>
          </p:nvSpPr>
          <p:spPr bwMode="auto">
            <a:xfrm>
              <a:off x="7278013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1" name="Freeform 1802"/>
            <p:cNvSpPr>
              <a:spLocks/>
            </p:cNvSpPr>
            <p:nvPr userDrawn="1"/>
          </p:nvSpPr>
          <p:spPr bwMode="auto">
            <a:xfrm>
              <a:off x="7278013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2" name="Freeform 1819"/>
            <p:cNvSpPr>
              <a:spLocks/>
            </p:cNvSpPr>
            <p:nvPr userDrawn="1"/>
          </p:nvSpPr>
          <p:spPr bwMode="auto">
            <a:xfrm>
              <a:off x="7153171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3" name="Freeform 1820"/>
            <p:cNvSpPr>
              <a:spLocks/>
            </p:cNvSpPr>
            <p:nvPr userDrawn="1"/>
          </p:nvSpPr>
          <p:spPr bwMode="auto">
            <a:xfrm>
              <a:off x="715317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4" name="Freeform 1821"/>
            <p:cNvSpPr>
              <a:spLocks/>
            </p:cNvSpPr>
            <p:nvPr userDrawn="1"/>
          </p:nvSpPr>
          <p:spPr bwMode="auto">
            <a:xfrm>
              <a:off x="7153171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5" name="Freeform 1822"/>
            <p:cNvSpPr>
              <a:spLocks/>
            </p:cNvSpPr>
            <p:nvPr userDrawn="1"/>
          </p:nvSpPr>
          <p:spPr bwMode="auto">
            <a:xfrm>
              <a:off x="7153171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6" name="Freeform 1823"/>
            <p:cNvSpPr>
              <a:spLocks/>
            </p:cNvSpPr>
            <p:nvPr userDrawn="1"/>
          </p:nvSpPr>
          <p:spPr bwMode="auto">
            <a:xfrm>
              <a:off x="7153171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7" name="Freeform 1824"/>
            <p:cNvSpPr>
              <a:spLocks/>
            </p:cNvSpPr>
            <p:nvPr userDrawn="1"/>
          </p:nvSpPr>
          <p:spPr bwMode="auto">
            <a:xfrm>
              <a:off x="7153171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8" name="Freeform 1825"/>
            <p:cNvSpPr>
              <a:spLocks/>
            </p:cNvSpPr>
            <p:nvPr userDrawn="1"/>
          </p:nvSpPr>
          <p:spPr bwMode="auto">
            <a:xfrm>
              <a:off x="7153171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9" name="Freeform 1826"/>
            <p:cNvSpPr>
              <a:spLocks/>
            </p:cNvSpPr>
            <p:nvPr userDrawn="1"/>
          </p:nvSpPr>
          <p:spPr bwMode="auto">
            <a:xfrm>
              <a:off x="7153171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0" name="Freeform 1827"/>
            <p:cNvSpPr>
              <a:spLocks/>
            </p:cNvSpPr>
            <p:nvPr userDrawn="1"/>
          </p:nvSpPr>
          <p:spPr bwMode="auto">
            <a:xfrm>
              <a:off x="7153171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1" name="Freeform 1842"/>
            <p:cNvSpPr>
              <a:spLocks/>
            </p:cNvSpPr>
            <p:nvPr userDrawn="1"/>
          </p:nvSpPr>
          <p:spPr bwMode="auto">
            <a:xfrm>
              <a:off x="7020361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2" name="Freeform 1843"/>
            <p:cNvSpPr>
              <a:spLocks/>
            </p:cNvSpPr>
            <p:nvPr userDrawn="1"/>
          </p:nvSpPr>
          <p:spPr bwMode="auto">
            <a:xfrm>
              <a:off x="7020361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3" name="Freeform 1844"/>
            <p:cNvSpPr>
              <a:spLocks/>
            </p:cNvSpPr>
            <p:nvPr userDrawn="1"/>
          </p:nvSpPr>
          <p:spPr bwMode="auto">
            <a:xfrm>
              <a:off x="7020361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4" name="Freeform 1845"/>
            <p:cNvSpPr>
              <a:spLocks/>
            </p:cNvSpPr>
            <p:nvPr userDrawn="1"/>
          </p:nvSpPr>
          <p:spPr bwMode="auto">
            <a:xfrm>
              <a:off x="702036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5" name="Freeform 1846"/>
            <p:cNvSpPr>
              <a:spLocks/>
            </p:cNvSpPr>
            <p:nvPr userDrawn="1"/>
          </p:nvSpPr>
          <p:spPr bwMode="auto">
            <a:xfrm>
              <a:off x="7020361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6" name="Freeform 1847"/>
            <p:cNvSpPr>
              <a:spLocks/>
            </p:cNvSpPr>
            <p:nvPr userDrawn="1"/>
          </p:nvSpPr>
          <p:spPr bwMode="auto">
            <a:xfrm>
              <a:off x="7020361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7" name="Freeform 1848"/>
            <p:cNvSpPr>
              <a:spLocks/>
            </p:cNvSpPr>
            <p:nvPr userDrawn="1"/>
          </p:nvSpPr>
          <p:spPr bwMode="auto">
            <a:xfrm>
              <a:off x="7020361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8" name="Freeform 1849"/>
            <p:cNvSpPr>
              <a:spLocks/>
            </p:cNvSpPr>
            <p:nvPr userDrawn="1"/>
          </p:nvSpPr>
          <p:spPr bwMode="auto">
            <a:xfrm>
              <a:off x="7020361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9" name="Freeform 1850"/>
            <p:cNvSpPr>
              <a:spLocks/>
            </p:cNvSpPr>
            <p:nvPr userDrawn="1"/>
          </p:nvSpPr>
          <p:spPr bwMode="auto">
            <a:xfrm>
              <a:off x="7020361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0" name="Freeform 1851"/>
            <p:cNvSpPr>
              <a:spLocks/>
            </p:cNvSpPr>
            <p:nvPr userDrawn="1"/>
          </p:nvSpPr>
          <p:spPr bwMode="auto">
            <a:xfrm>
              <a:off x="7020361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1" name="Freeform 1852"/>
            <p:cNvSpPr>
              <a:spLocks/>
            </p:cNvSpPr>
            <p:nvPr userDrawn="1"/>
          </p:nvSpPr>
          <p:spPr bwMode="auto">
            <a:xfrm>
              <a:off x="7020361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2" name="Freeform 1853"/>
            <p:cNvSpPr>
              <a:spLocks/>
            </p:cNvSpPr>
            <p:nvPr userDrawn="1"/>
          </p:nvSpPr>
          <p:spPr bwMode="auto">
            <a:xfrm>
              <a:off x="7020361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3" name="Freeform 1854"/>
            <p:cNvSpPr>
              <a:spLocks/>
            </p:cNvSpPr>
            <p:nvPr userDrawn="1"/>
          </p:nvSpPr>
          <p:spPr bwMode="auto">
            <a:xfrm>
              <a:off x="7020361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4" name="Freeform 1866"/>
            <p:cNvSpPr>
              <a:spLocks/>
            </p:cNvSpPr>
            <p:nvPr userDrawn="1"/>
          </p:nvSpPr>
          <p:spPr bwMode="auto">
            <a:xfrm>
              <a:off x="689551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5" name="Freeform 1867"/>
            <p:cNvSpPr>
              <a:spLocks/>
            </p:cNvSpPr>
            <p:nvPr userDrawn="1"/>
          </p:nvSpPr>
          <p:spPr bwMode="auto">
            <a:xfrm>
              <a:off x="6895519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6" name="Freeform 1868"/>
            <p:cNvSpPr>
              <a:spLocks/>
            </p:cNvSpPr>
            <p:nvPr userDrawn="1"/>
          </p:nvSpPr>
          <p:spPr bwMode="auto">
            <a:xfrm>
              <a:off x="6895519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7" name="Freeform 1869"/>
            <p:cNvSpPr>
              <a:spLocks/>
            </p:cNvSpPr>
            <p:nvPr userDrawn="1"/>
          </p:nvSpPr>
          <p:spPr bwMode="auto">
            <a:xfrm>
              <a:off x="6895519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8" name="Freeform 1870"/>
            <p:cNvSpPr>
              <a:spLocks/>
            </p:cNvSpPr>
            <p:nvPr userDrawn="1"/>
          </p:nvSpPr>
          <p:spPr bwMode="auto">
            <a:xfrm>
              <a:off x="6895519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9" name="Freeform 1871"/>
            <p:cNvSpPr>
              <a:spLocks/>
            </p:cNvSpPr>
            <p:nvPr userDrawn="1"/>
          </p:nvSpPr>
          <p:spPr bwMode="auto">
            <a:xfrm>
              <a:off x="6895519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0" name="Freeform 1872"/>
            <p:cNvSpPr>
              <a:spLocks/>
            </p:cNvSpPr>
            <p:nvPr userDrawn="1"/>
          </p:nvSpPr>
          <p:spPr bwMode="auto">
            <a:xfrm>
              <a:off x="6895519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1" name="Freeform 1873"/>
            <p:cNvSpPr>
              <a:spLocks/>
            </p:cNvSpPr>
            <p:nvPr userDrawn="1"/>
          </p:nvSpPr>
          <p:spPr bwMode="auto">
            <a:xfrm>
              <a:off x="6895519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2" name="Freeform 1874"/>
            <p:cNvSpPr>
              <a:spLocks/>
            </p:cNvSpPr>
            <p:nvPr userDrawn="1"/>
          </p:nvSpPr>
          <p:spPr bwMode="auto">
            <a:xfrm>
              <a:off x="6895519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3" name="Freeform 1875"/>
            <p:cNvSpPr>
              <a:spLocks/>
            </p:cNvSpPr>
            <p:nvPr userDrawn="1"/>
          </p:nvSpPr>
          <p:spPr bwMode="auto">
            <a:xfrm>
              <a:off x="6895519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4" name="Freeform 1876"/>
            <p:cNvSpPr>
              <a:spLocks/>
            </p:cNvSpPr>
            <p:nvPr userDrawn="1"/>
          </p:nvSpPr>
          <p:spPr bwMode="auto">
            <a:xfrm>
              <a:off x="6895519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5" name="Freeform 1877"/>
            <p:cNvSpPr>
              <a:spLocks/>
            </p:cNvSpPr>
            <p:nvPr userDrawn="1"/>
          </p:nvSpPr>
          <p:spPr bwMode="auto">
            <a:xfrm>
              <a:off x="6895519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6" name="Freeform 1878"/>
            <p:cNvSpPr>
              <a:spLocks/>
            </p:cNvSpPr>
            <p:nvPr userDrawn="1"/>
          </p:nvSpPr>
          <p:spPr bwMode="auto">
            <a:xfrm>
              <a:off x="6895519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7" name="Freeform 1879"/>
            <p:cNvSpPr>
              <a:spLocks/>
            </p:cNvSpPr>
            <p:nvPr userDrawn="1"/>
          </p:nvSpPr>
          <p:spPr bwMode="auto">
            <a:xfrm>
              <a:off x="6895519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8" name="Freeform 1880"/>
            <p:cNvSpPr>
              <a:spLocks/>
            </p:cNvSpPr>
            <p:nvPr userDrawn="1"/>
          </p:nvSpPr>
          <p:spPr bwMode="auto">
            <a:xfrm>
              <a:off x="6895519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9" name="Freeform 1887"/>
            <p:cNvSpPr>
              <a:spLocks/>
            </p:cNvSpPr>
            <p:nvPr userDrawn="1"/>
          </p:nvSpPr>
          <p:spPr bwMode="auto">
            <a:xfrm>
              <a:off x="677067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0" name="Freeform 1888"/>
            <p:cNvSpPr>
              <a:spLocks/>
            </p:cNvSpPr>
            <p:nvPr userDrawn="1"/>
          </p:nvSpPr>
          <p:spPr bwMode="auto">
            <a:xfrm>
              <a:off x="677067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1" name="Freeform 1889"/>
            <p:cNvSpPr>
              <a:spLocks/>
            </p:cNvSpPr>
            <p:nvPr userDrawn="1"/>
          </p:nvSpPr>
          <p:spPr bwMode="auto">
            <a:xfrm>
              <a:off x="677067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2" name="Freeform 1890"/>
            <p:cNvSpPr>
              <a:spLocks/>
            </p:cNvSpPr>
            <p:nvPr userDrawn="1"/>
          </p:nvSpPr>
          <p:spPr bwMode="auto">
            <a:xfrm>
              <a:off x="6770677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3" name="Freeform 1891"/>
            <p:cNvSpPr>
              <a:spLocks/>
            </p:cNvSpPr>
            <p:nvPr userDrawn="1"/>
          </p:nvSpPr>
          <p:spPr bwMode="auto">
            <a:xfrm>
              <a:off x="6770677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4" name="Freeform 1892"/>
            <p:cNvSpPr>
              <a:spLocks/>
            </p:cNvSpPr>
            <p:nvPr userDrawn="1"/>
          </p:nvSpPr>
          <p:spPr bwMode="auto">
            <a:xfrm>
              <a:off x="6770677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5" name="Freeform 1893"/>
            <p:cNvSpPr>
              <a:spLocks/>
            </p:cNvSpPr>
            <p:nvPr userDrawn="1"/>
          </p:nvSpPr>
          <p:spPr bwMode="auto">
            <a:xfrm>
              <a:off x="6770677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6" name="Freeform 1894"/>
            <p:cNvSpPr>
              <a:spLocks/>
            </p:cNvSpPr>
            <p:nvPr userDrawn="1"/>
          </p:nvSpPr>
          <p:spPr bwMode="auto">
            <a:xfrm>
              <a:off x="6770677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7" name="Freeform 1895"/>
            <p:cNvSpPr>
              <a:spLocks/>
            </p:cNvSpPr>
            <p:nvPr userDrawn="1"/>
          </p:nvSpPr>
          <p:spPr bwMode="auto">
            <a:xfrm>
              <a:off x="6770677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8" name="Freeform 1896"/>
            <p:cNvSpPr>
              <a:spLocks/>
            </p:cNvSpPr>
            <p:nvPr userDrawn="1"/>
          </p:nvSpPr>
          <p:spPr bwMode="auto">
            <a:xfrm>
              <a:off x="6770677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9" name="Freeform 1897"/>
            <p:cNvSpPr>
              <a:spLocks/>
            </p:cNvSpPr>
            <p:nvPr userDrawn="1"/>
          </p:nvSpPr>
          <p:spPr bwMode="auto">
            <a:xfrm>
              <a:off x="6770677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0" name="Freeform 1898"/>
            <p:cNvSpPr>
              <a:spLocks/>
            </p:cNvSpPr>
            <p:nvPr userDrawn="1"/>
          </p:nvSpPr>
          <p:spPr bwMode="auto">
            <a:xfrm>
              <a:off x="6770677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1" name="Freeform 1899"/>
            <p:cNvSpPr>
              <a:spLocks/>
            </p:cNvSpPr>
            <p:nvPr userDrawn="1"/>
          </p:nvSpPr>
          <p:spPr bwMode="auto">
            <a:xfrm>
              <a:off x="6770677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2" name="Freeform 1900"/>
            <p:cNvSpPr>
              <a:spLocks/>
            </p:cNvSpPr>
            <p:nvPr userDrawn="1"/>
          </p:nvSpPr>
          <p:spPr bwMode="auto">
            <a:xfrm>
              <a:off x="6770677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3" name="Freeform 1901"/>
            <p:cNvSpPr>
              <a:spLocks/>
            </p:cNvSpPr>
            <p:nvPr userDrawn="1"/>
          </p:nvSpPr>
          <p:spPr bwMode="auto">
            <a:xfrm>
              <a:off x="6770677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4" name="Freeform 1902"/>
            <p:cNvSpPr>
              <a:spLocks/>
            </p:cNvSpPr>
            <p:nvPr userDrawn="1"/>
          </p:nvSpPr>
          <p:spPr bwMode="auto">
            <a:xfrm>
              <a:off x="6770677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5" name="Freeform 1903"/>
            <p:cNvSpPr>
              <a:spLocks/>
            </p:cNvSpPr>
            <p:nvPr userDrawn="1"/>
          </p:nvSpPr>
          <p:spPr bwMode="auto">
            <a:xfrm>
              <a:off x="6770677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6" name="Freeform 1904"/>
            <p:cNvSpPr>
              <a:spLocks/>
            </p:cNvSpPr>
            <p:nvPr userDrawn="1"/>
          </p:nvSpPr>
          <p:spPr bwMode="auto">
            <a:xfrm>
              <a:off x="6770677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7" name="Freeform 1910"/>
            <p:cNvSpPr>
              <a:spLocks/>
            </p:cNvSpPr>
            <p:nvPr userDrawn="1"/>
          </p:nvSpPr>
          <p:spPr bwMode="auto">
            <a:xfrm>
              <a:off x="6645835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8" name="Freeform 1911"/>
            <p:cNvSpPr>
              <a:spLocks/>
            </p:cNvSpPr>
            <p:nvPr userDrawn="1"/>
          </p:nvSpPr>
          <p:spPr bwMode="auto">
            <a:xfrm>
              <a:off x="6645835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9" name="Freeform 1912"/>
            <p:cNvSpPr>
              <a:spLocks/>
            </p:cNvSpPr>
            <p:nvPr userDrawn="1"/>
          </p:nvSpPr>
          <p:spPr bwMode="auto">
            <a:xfrm>
              <a:off x="6645835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0" name="Freeform 1913"/>
            <p:cNvSpPr>
              <a:spLocks/>
            </p:cNvSpPr>
            <p:nvPr userDrawn="1"/>
          </p:nvSpPr>
          <p:spPr bwMode="auto">
            <a:xfrm>
              <a:off x="6645835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1" name="Freeform 1914"/>
            <p:cNvSpPr>
              <a:spLocks/>
            </p:cNvSpPr>
            <p:nvPr userDrawn="1"/>
          </p:nvSpPr>
          <p:spPr bwMode="auto">
            <a:xfrm>
              <a:off x="6645835" y="2409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2" name="Freeform 1915"/>
            <p:cNvSpPr>
              <a:spLocks/>
            </p:cNvSpPr>
            <p:nvPr userDrawn="1"/>
          </p:nvSpPr>
          <p:spPr bwMode="auto">
            <a:xfrm>
              <a:off x="6645835" y="253933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3" name="Freeform 1916"/>
            <p:cNvSpPr>
              <a:spLocks/>
            </p:cNvSpPr>
            <p:nvPr userDrawn="1"/>
          </p:nvSpPr>
          <p:spPr bwMode="auto">
            <a:xfrm>
              <a:off x="6645835" y="2666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4" name="Freeform 1917"/>
            <p:cNvSpPr>
              <a:spLocks/>
            </p:cNvSpPr>
            <p:nvPr userDrawn="1"/>
          </p:nvSpPr>
          <p:spPr bwMode="auto">
            <a:xfrm>
              <a:off x="6645835" y="2791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5" name="Freeform 1918"/>
            <p:cNvSpPr>
              <a:spLocks/>
            </p:cNvSpPr>
            <p:nvPr userDrawn="1"/>
          </p:nvSpPr>
          <p:spPr bwMode="auto">
            <a:xfrm>
              <a:off x="6645835" y="2919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6" name="Freeform 1919"/>
            <p:cNvSpPr>
              <a:spLocks/>
            </p:cNvSpPr>
            <p:nvPr userDrawn="1"/>
          </p:nvSpPr>
          <p:spPr bwMode="auto">
            <a:xfrm>
              <a:off x="6645835" y="3044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7" name="Freeform 1920"/>
            <p:cNvSpPr>
              <a:spLocks/>
            </p:cNvSpPr>
            <p:nvPr userDrawn="1"/>
          </p:nvSpPr>
          <p:spPr bwMode="auto">
            <a:xfrm>
              <a:off x="6645835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8" name="Freeform 1921"/>
            <p:cNvSpPr>
              <a:spLocks/>
            </p:cNvSpPr>
            <p:nvPr userDrawn="1"/>
          </p:nvSpPr>
          <p:spPr bwMode="auto">
            <a:xfrm>
              <a:off x="6645835" y="329635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9" name="Freeform 1922"/>
            <p:cNvSpPr>
              <a:spLocks/>
            </p:cNvSpPr>
            <p:nvPr userDrawn="1"/>
          </p:nvSpPr>
          <p:spPr bwMode="auto">
            <a:xfrm>
              <a:off x="6645835" y="3426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0" name="Freeform 1923"/>
            <p:cNvSpPr>
              <a:spLocks/>
            </p:cNvSpPr>
            <p:nvPr userDrawn="1"/>
          </p:nvSpPr>
          <p:spPr bwMode="auto">
            <a:xfrm>
              <a:off x="6645835" y="3554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1" name="Freeform 1924"/>
            <p:cNvSpPr>
              <a:spLocks/>
            </p:cNvSpPr>
            <p:nvPr userDrawn="1"/>
          </p:nvSpPr>
          <p:spPr bwMode="auto">
            <a:xfrm>
              <a:off x="6645835" y="3678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2" name="Freeform 1925"/>
            <p:cNvSpPr>
              <a:spLocks/>
            </p:cNvSpPr>
            <p:nvPr userDrawn="1"/>
          </p:nvSpPr>
          <p:spPr bwMode="auto">
            <a:xfrm>
              <a:off x="6645835" y="380369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3" name="Freeform 1926"/>
            <p:cNvSpPr>
              <a:spLocks/>
            </p:cNvSpPr>
            <p:nvPr userDrawn="1"/>
          </p:nvSpPr>
          <p:spPr bwMode="auto">
            <a:xfrm>
              <a:off x="6645835" y="393119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4" name="Freeform 1927"/>
            <p:cNvSpPr>
              <a:spLocks/>
            </p:cNvSpPr>
            <p:nvPr userDrawn="1"/>
          </p:nvSpPr>
          <p:spPr bwMode="auto">
            <a:xfrm>
              <a:off x="6645835" y="405603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5" name="Freeform 1928"/>
            <p:cNvSpPr>
              <a:spLocks/>
            </p:cNvSpPr>
            <p:nvPr userDrawn="1"/>
          </p:nvSpPr>
          <p:spPr bwMode="auto">
            <a:xfrm>
              <a:off x="6645835" y="4188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6" name="Freeform 1929"/>
            <p:cNvSpPr>
              <a:spLocks/>
            </p:cNvSpPr>
            <p:nvPr userDrawn="1"/>
          </p:nvSpPr>
          <p:spPr bwMode="auto">
            <a:xfrm>
              <a:off x="6645835" y="4313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7" name="Freeform 1938"/>
            <p:cNvSpPr>
              <a:spLocks/>
            </p:cNvSpPr>
            <p:nvPr userDrawn="1"/>
          </p:nvSpPr>
          <p:spPr bwMode="auto">
            <a:xfrm>
              <a:off x="651833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8" name="Freeform 1939"/>
            <p:cNvSpPr>
              <a:spLocks/>
            </p:cNvSpPr>
            <p:nvPr userDrawn="1"/>
          </p:nvSpPr>
          <p:spPr bwMode="auto">
            <a:xfrm>
              <a:off x="651833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9" name="Freeform 1940"/>
            <p:cNvSpPr>
              <a:spLocks/>
            </p:cNvSpPr>
            <p:nvPr userDrawn="1"/>
          </p:nvSpPr>
          <p:spPr bwMode="auto">
            <a:xfrm>
              <a:off x="651833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0" name="Freeform 1941"/>
            <p:cNvSpPr>
              <a:spLocks/>
            </p:cNvSpPr>
            <p:nvPr userDrawn="1"/>
          </p:nvSpPr>
          <p:spPr bwMode="auto">
            <a:xfrm>
              <a:off x="6518337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1" name="Freeform 1942"/>
            <p:cNvSpPr>
              <a:spLocks/>
            </p:cNvSpPr>
            <p:nvPr userDrawn="1"/>
          </p:nvSpPr>
          <p:spPr bwMode="auto">
            <a:xfrm>
              <a:off x="6518337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2" name="Freeform 1943"/>
            <p:cNvSpPr>
              <a:spLocks/>
            </p:cNvSpPr>
            <p:nvPr userDrawn="1"/>
          </p:nvSpPr>
          <p:spPr bwMode="auto">
            <a:xfrm>
              <a:off x="6518337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3" name="Freeform 1944"/>
            <p:cNvSpPr>
              <a:spLocks/>
            </p:cNvSpPr>
            <p:nvPr userDrawn="1"/>
          </p:nvSpPr>
          <p:spPr bwMode="auto">
            <a:xfrm>
              <a:off x="6518337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4" name="Freeform 1945"/>
            <p:cNvSpPr>
              <a:spLocks/>
            </p:cNvSpPr>
            <p:nvPr userDrawn="1"/>
          </p:nvSpPr>
          <p:spPr bwMode="auto">
            <a:xfrm>
              <a:off x="6518337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5" name="Freeform 1946"/>
            <p:cNvSpPr>
              <a:spLocks/>
            </p:cNvSpPr>
            <p:nvPr userDrawn="1"/>
          </p:nvSpPr>
          <p:spPr bwMode="auto">
            <a:xfrm>
              <a:off x="6518337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6" name="Freeform 1947"/>
            <p:cNvSpPr>
              <a:spLocks/>
            </p:cNvSpPr>
            <p:nvPr userDrawn="1"/>
          </p:nvSpPr>
          <p:spPr bwMode="auto">
            <a:xfrm>
              <a:off x="6518337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7" name="Freeform 1948"/>
            <p:cNvSpPr>
              <a:spLocks/>
            </p:cNvSpPr>
            <p:nvPr userDrawn="1"/>
          </p:nvSpPr>
          <p:spPr bwMode="auto">
            <a:xfrm>
              <a:off x="6518337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8" name="Freeform 1949"/>
            <p:cNvSpPr>
              <a:spLocks/>
            </p:cNvSpPr>
            <p:nvPr userDrawn="1"/>
          </p:nvSpPr>
          <p:spPr bwMode="auto">
            <a:xfrm>
              <a:off x="6518337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9" name="Freeform 1950"/>
            <p:cNvSpPr>
              <a:spLocks/>
            </p:cNvSpPr>
            <p:nvPr userDrawn="1"/>
          </p:nvSpPr>
          <p:spPr bwMode="auto">
            <a:xfrm>
              <a:off x="6518337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0" name="Freeform 1951"/>
            <p:cNvSpPr>
              <a:spLocks/>
            </p:cNvSpPr>
            <p:nvPr userDrawn="1"/>
          </p:nvSpPr>
          <p:spPr bwMode="auto">
            <a:xfrm>
              <a:off x="6518337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1" name="Freeform 1952"/>
            <p:cNvSpPr>
              <a:spLocks/>
            </p:cNvSpPr>
            <p:nvPr userDrawn="1"/>
          </p:nvSpPr>
          <p:spPr bwMode="auto">
            <a:xfrm>
              <a:off x="6518337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2" name="Freeform 1953"/>
            <p:cNvSpPr>
              <a:spLocks/>
            </p:cNvSpPr>
            <p:nvPr userDrawn="1"/>
          </p:nvSpPr>
          <p:spPr bwMode="auto">
            <a:xfrm>
              <a:off x="6518337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3" name="Freeform 1954"/>
            <p:cNvSpPr>
              <a:spLocks/>
            </p:cNvSpPr>
            <p:nvPr userDrawn="1"/>
          </p:nvSpPr>
          <p:spPr bwMode="auto">
            <a:xfrm>
              <a:off x="6518337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4" name="Freeform 1955"/>
            <p:cNvSpPr>
              <a:spLocks/>
            </p:cNvSpPr>
            <p:nvPr userDrawn="1"/>
          </p:nvSpPr>
          <p:spPr bwMode="auto">
            <a:xfrm>
              <a:off x="6518337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5" name="Freeform 1956"/>
            <p:cNvSpPr>
              <a:spLocks/>
            </p:cNvSpPr>
            <p:nvPr userDrawn="1"/>
          </p:nvSpPr>
          <p:spPr bwMode="auto">
            <a:xfrm>
              <a:off x="6518337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6" name="Freeform 1957"/>
            <p:cNvSpPr>
              <a:spLocks/>
            </p:cNvSpPr>
            <p:nvPr userDrawn="1"/>
          </p:nvSpPr>
          <p:spPr bwMode="auto">
            <a:xfrm>
              <a:off x="6518337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7" name="Freeform 1958"/>
            <p:cNvSpPr>
              <a:spLocks/>
            </p:cNvSpPr>
            <p:nvPr userDrawn="1"/>
          </p:nvSpPr>
          <p:spPr bwMode="auto">
            <a:xfrm>
              <a:off x="6518337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8" name="Freeform 1959"/>
            <p:cNvSpPr>
              <a:spLocks/>
            </p:cNvSpPr>
            <p:nvPr userDrawn="1"/>
          </p:nvSpPr>
          <p:spPr bwMode="auto">
            <a:xfrm>
              <a:off x="6518337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9" name="Freeform 1972"/>
            <p:cNvSpPr>
              <a:spLocks/>
            </p:cNvSpPr>
            <p:nvPr userDrawn="1"/>
          </p:nvSpPr>
          <p:spPr bwMode="auto">
            <a:xfrm>
              <a:off x="639349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0" name="Freeform 1973"/>
            <p:cNvSpPr>
              <a:spLocks/>
            </p:cNvSpPr>
            <p:nvPr userDrawn="1"/>
          </p:nvSpPr>
          <p:spPr bwMode="auto">
            <a:xfrm>
              <a:off x="639349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1" name="Freeform 1974"/>
            <p:cNvSpPr>
              <a:spLocks/>
            </p:cNvSpPr>
            <p:nvPr userDrawn="1"/>
          </p:nvSpPr>
          <p:spPr bwMode="auto">
            <a:xfrm>
              <a:off x="639349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2" name="Freeform 1975"/>
            <p:cNvSpPr>
              <a:spLocks/>
            </p:cNvSpPr>
            <p:nvPr userDrawn="1"/>
          </p:nvSpPr>
          <p:spPr bwMode="auto">
            <a:xfrm>
              <a:off x="639349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3" name="Freeform 1976"/>
            <p:cNvSpPr>
              <a:spLocks/>
            </p:cNvSpPr>
            <p:nvPr userDrawn="1"/>
          </p:nvSpPr>
          <p:spPr bwMode="auto">
            <a:xfrm>
              <a:off x="639349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4" name="Freeform 1977"/>
            <p:cNvSpPr>
              <a:spLocks/>
            </p:cNvSpPr>
            <p:nvPr userDrawn="1"/>
          </p:nvSpPr>
          <p:spPr bwMode="auto">
            <a:xfrm>
              <a:off x="6393495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5" name="Freeform 1978"/>
            <p:cNvSpPr>
              <a:spLocks/>
            </p:cNvSpPr>
            <p:nvPr userDrawn="1"/>
          </p:nvSpPr>
          <p:spPr bwMode="auto">
            <a:xfrm>
              <a:off x="6393495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6" name="Freeform 1979"/>
            <p:cNvSpPr>
              <a:spLocks/>
            </p:cNvSpPr>
            <p:nvPr userDrawn="1"/>
          </p:nvSpPr>
          <p:spPr bwMode="auto">
            <a:xfrm>
              <a:off x="6393495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7" name="Freeform 1980"/>
            <p:cNvSpPr>
              <a:spLocks/>
            </p:cNvSpPr>
            <p:nvPr userDrawn="1"/>
          </p:nvSpPr>
          <p:spPr bwMode="auto">
            <a:xfrm>
              <a:off x="6393495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8" name="Freeform 1981"/>
            <p:cNvSpPr>
              <a:spLocks/>
            </p:cNvSpPr>
            <p:nvPr userDrawn="1"/>
          </p:nvSpPr>
          <p:spPr bwMode="auto">
            <a:xfrm>
              <a:off x="6393495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9" name="Freeform 1982"/>
            <p:cNvSpPr>
              <a:spLocks/>
            </p:cNvSpPr>
            <p:nvPr userDrawn="1"/>
          </p:nvSpPr>
          <p:spPr bwMode="auto">
            <a:xfrm>
              <a:off x="6393495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0" name="Freeform 1983"/>
            <p:cNvSpPr>
              <a:spLocks/>
            </p:cNvSpPr>
            <p:nvPr userDrawn="1"/>
          </p:nvSpPr>
          <p:spPr bwMode="auto">
            <a:xfrm>
              <a:off x="6393495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1" name="Freeform 1984"/>
            <p:cNvSpPr>
              <a:spLocks/>
            </p:cNvSpPr>
            <p:nvPr userDrawn="1"/>
          </p:nvSpPr>
          <p:spPr bwMode="auto">
            <a:xfrm>
              <a:off x="6393495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2" name="Freeform 1985"/>
            <p:cNvSpPr>
              <a:spLocks/>
            </p:cNvSpPr>
            <p:nvPr userDrawn="1"/>
          </p:nvSpPr>
          <p:spPr bwMode="auto">
            <a:xfrm>
              <a:off x="6393495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3" name="Freeform 1986"/>
            <p:cNvSpPr>
              <a:spLocks/>
            </p:cNvSpPr>
            <p:nvPr userDrawn="1"/>
          </p:nvSpPr>
          <p:spPr bwMode="auto">
            <a:xfrm>
              <a:off x="6393495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4" name="Freeform 1987"/>
            <p:cNvSpPr>
              <a:spLocks/>
            </p:cNvSpPr>
            <p:nvPr userDrawn="1"/>
          </p:nvSpPr>
          <p:spPr bwMode="auto">
            <a:xfrm>
              <a:off x="6393495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5" name="Freeform 1988"/>
            <p:cNvSpPr>
              <a:spLocks/>
            </p:cNvSpPr>
            <p:nvPr userDrawn="1"/>
          </p:nvSpPr>
          <p:spPr bwMode="auto">
            <a:xfrm>
              <a:off x="6393495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6" name="Freeform 1989"/>
            <p:cNvSpPr>
              <a:spLocks/>
            </p:cNvSpPr>
            <p:nvPr userDrawn="1"/>
          </p:nvSpPr>
          <p:spPr bwMode="auto">
            <a:xfrm>
              <a:off x="6393495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7" name="Freeform 1990"/>
            <p:cNvSpPr>
              <a:spLocks/>
            </p:cNvSpPr>
            <p:nvPr userDrawn="1"/>
          </p:nvSpPr>
          <p:spPr bwMode="auto">
            <a:xfrm>
              <a:off x="6393495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8" name="Freeform 1991"/>
            <p:cNvSpPr>
              <a:spLocks/>
            </p:cNvSpPr>
            <p:nvPr userDrawn="1"/>
          </p:nvSpPr>
          <p:spPr bwMode="auto">
            <a:xfrm>
              <a:off x="6393495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9" name="Freeform 1992"/>
            <p:cNvSpPr>
              <a:spLocks/>
            </p:cNvSpPr>
            <p:nvPr userDrawn="1"/>
          </p:nvSpPr>
          <p:spPr bwMode="auto">
            <a:xfrm>
              <a:off x="6393495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0" name="Freeform 1993"/>
            <p:cNvSpPr>
              <a:spLocks/>
            </p:cNvSpPr>
            <p:nvPr userDrawn="1"/>
          </p:nvSpPr>
          <p:spPr bwMode="auto">
            <a:xfrm>
              <a:off x="6393495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1" name="Freeform 1994"/>
            <p:cNvSpPr>
              <a:spLocks/>
            </p:cNvSpPr>
            <p:nvPr userDrawn="1"/>
          </p:nvSpPr>
          <p:spPr bwMode="auto">
            <a:xfrm>
              <a:off x="6393495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2" name="Freeform 1995"/>
            <p:cNvSpPr>
              <a:spLocks/>
            </p:cNvSpPr>
            <p:nvPr userDrawn="1"/>
          </p:nvSpPr>
          <p:spPr bwMode="auto">
            <a:xfrm>
              <a:off x="6393495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3" name="Freeform 1996"/>
            <p:cNvSpPr>
              <a:spLocks/>
            </p:cNvSpPr>
            <p:nvPr userDrawn="1"/>
          </p:nvSpPr>
          <p:spPr bwMode="auto">
            <a:xfrm>
              <a:off x="6393495" y="456602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4" name="Freeform 1997"/>
            <p:cNvSpPr>
              <a:spLocks/>
            </p:cNvSpPr>
            <p:nvPr userDrawn="1"/>
          </p:nvSpPr>
          <p:spPr bwMode="auto">
            <a:xfrm>
              <a:off x="6393495" y="5200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5" name="Freeform 2010"/>
            <p:cNvSpPr>
              <a:spLocks/>
            </p:cNvSpPr>
            <p:nvPr userDrawn="1"/>
          </p:nvSpPr>
          <p:spPr bwMode="auto">
            <a:xfrm>
              <a:off x="626068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6" name="Freeform 2011"/>
            <p:cNvSpPr>
              <a:spLocks/>
            </p:cNvSpPr>
            <p:nvPr userDrawn="1"/>
          </p:nvSpPr>
          <p:spPr bwMode="auto">
            <a:xfrm>
              <a:off x="626068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7" name="Freeform 2012"/>
            <p:cNvSpPr>
              <a:spLocks/>
            </p:cNvSpPr>
            <p:nvPr userDrawn="1"/>
          </p:nvSpPr>
          <p:spPr bwMode="auto">
            <a:xfrm>
              <a:off x="626068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8" name="Freeform 2013"/>
            <p:cNvSpPr>
              <a:spLocks/>
            </p:cNvSpPr>
            <p:nvPr userDrawn="1"/>
          </p:nvSpPr>
          <p:spPr bwMode="auto">
            <a:xfrm>
              <a:off x="626068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9" name="Freeform 2015"/>
            <p:cNvSpPr>
              <a:spLocks/>
            </p:cNvSpPr>
            <p:nvPr userDrawn="1"/>
          </p:nvSpPr>
          <p:spPr bwMode="auto">
            <a:xfrm>
              <a:off x="626068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0" name="Freeform 2016"/>
            <p:cNvSpPr>
              <a:spLocks/>
            </p:cNvSpPr>
            <p:nvPr userDrawn="1"/>
          </p:nvSpPr>
          <p:spPr bwMode="auto">
            <a:xfrm>
              <a:off x="626068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1" name="Freeform 2017"/>
            <p:cNvSpPr>
              <a:spLocks/>
            </p:cNvSpPr>
            <p:nvPr userDrawn="1"/>
          </p:nvSpPr>
          <p:spPr bwMode="auto">
            <a:xfrm>
              <a:off x="626068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2" name="Freeform 2018"/>
            <p:cNvSpPr>
              <a:spLocks/>
            </p:cNvSpPr>
            <p:nvPr userDrawn="1"/>
          </p:nvSpPr>
          <p:spPr bwMode="auto">
            <a:xfrm>
              <a:off x="626068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3" name="Freeform 2019"/>
            <p:cNvSpPr>
              <a:spLocks/>
            </p:cNvSpPr>
            <p:nvPr userDrawn="1"/>
          </p:nvSpPr>
          <p:spPr bwMode="auto">
            <a:xfrm>
              <a:off x="626068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4" name="Freeform 2020"/>
            <p:cNvSpPr>
              <a:spLocks/>
            </p:cNvSpPr>
            <p:nvPr userDrawn="1"/>
          </p:nvSpPr>
          <p:spPr bwMode="auto">
            <a:xfrm>
              <a:off x="626068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5" name="Freeform 2021"/>
            <p:cNvSpPr>
              <a:spLocks/>
            </p:cNvSpPr>
            <p:nvPr userDrawn="1"/>
          </p:nvSpPr>
          <p:spPr bwMode="auto">
            <a:xfrm>
              <a:off x="6260684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6" name="Freeform 2022"/>
            <p:cNvSpPr>
              <a:spLocks/>
            </p:cNvSpPr>
            <p:nvPr userDrawn="1"/>
          </p:nvSpPr>
          <p:spPr bwMode="auto">
            <a:xfrm>
              <a:off x="626068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7" name="Freeform 2023"/>
            <p:cNvSpPr>
              <a:spLocks/>
            </p:cNvSpPr>
            <p:nvPr userDrawn="1"/>
          </p:nvSpPr>
          <p:spPr bwMode="auto">
            <a:xfrm>
              <a:off x="626068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8" name="Freeform 2024"/>
            <p:cNvSpPr>
              <a:spLocks/>
            </p:cNvSpPr>
            <p:nvPr userDrawn="1"/>
          </p:nvSpPr>
          <p:spPr bwMode="auto">
            <a:xfrm>
              <a:off x="6260684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9" name="Freeform 2025"/>
            <p:cNvSpPr>
              <a:spLocks/>
            </p:cNvSpPr>
            <p:nvPr userDrawn="1"/>
          </p:nvSpPr>
          <p:spPr bwMode="auto">
            <a:xfrm>
              <a:off x="6260684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0" name="Freeform 2026"/>
            <p:cNvSpPr>
              <a:spLocks/>
            </p:cNvSpPr>
            <p:nvPr userDrawn="1"/>
          </p:nvSpPr>
          <p:spPr bwMode="auto">
            <a:xfrm>
              <a:off x="6260684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1" name="Freeform 2027"/>
            <p:cNvSpPr>
              <a:spLocks/>
            </p:cNvSpPr>
            <p:nvPr userDrawn="1"/>
          </p:nvSpPr>
          <p:spPr bwMode="auto">
            <a:xfrm>
              <a:off x="6260684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2" name="Freeform 2028"/>
            <p:cNvSpPr>
              <a:spLocks/>
            </p:cNvSpPr>
            <p:nvPr userDrawn="1"/>
          </p:nvSpPr>
          <p:spPr bwMode="auto">
            <a:xfrm>
              <a:off x="6260684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3" name="Freeform 2029"/>
            <p:cNvSpPr>
              <a:spLocks/>
            </p:cNvSpPr>
            <p:nvPr userDrawn="1"/>
          </p:nvSpPr>
          <p:spPr bwMode="auto">
            <a:xfrm>
              <a:off x="6260684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4" name="Freeform 2030"/>
            <p:cNvSpPr>
              <a:spLocks/>
            </p:cNvSpPr>
            <p:nvPr userDrawn="1"/>
          </p:nvSpPr>
          <p:spPr bwMode="auto">
            <a:xfrm>
              <a:off x="6260684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5" name="Freeform 2031"/>
            <p:cNvSpPr>
              <a:spLocks/>
            </p:cNvSpPr>
            <p:nvPr userDrawn="1"/>
          </p:nvSpPr>
          <p:spPr bwMode="auto">
            <a:xfrm>
              <a:off x="6260684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6" name="Freeform 2032"/>
            <p:cNvSpPr>
              <a:spLocks/>
            </p:cNvSpPr>
            <p:nvPr userDrawn="1"/>
          </p:nvSpPr>
          <p:spPr bwMode="auto">
            <a:xfrm>
              <a:off x="6260684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7" name="Freeform 2033"/>
            <p:cNvSpPr>
              <a:spLocks/>
            </p:cNvSpPr>
            <p:nvPr userDrawn="1"/>
          </p:nvSpPr>
          <p:spPr bwMode="auto">
            <a:xfrm>
              <a:off x="6260684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8" name="Freeform 2034"/>
            <p:cNvSpPr>
              <a:spLocks/>
            </p:cNvSpPr>
            <p:nvPr userDrawn="1"/>
          </p:nvSpPr>
          <p:spPr bwMode="auto">
            <a:xfrm>
              <a:off x="6260684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9" name="Freeform 2035"/>
            <p:cNvSpPr>
              <a:spLocks/>
            </p:cNvSpPr>
            <p:nvPr userDrawn="1"/>
          </p:nvSpPr>
          <p:spPr bwMode="auto">
            <a:xfrm>
              <a:off x="6260684" y="456602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0" name="Freeform 2036"/>
            <p:cNvSpPr>
              <a:spLocks/>
            </p:cNvSpPr>
            <p:nvPr userDrawn="1"/>
          </p:nvSpPr>
          <p:spPr bwMode="auto">
            <a:xfrm>
              <a:off x="6260684" y="469086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1" name="Freeform 2037"/>
            <p:cNvSpPr>
              <a:spLocks/>
            </p:cNvSpPr>
            <p:nvPr userDrawn="1"/>
          </p:nvSpPr>
          <p:spPr bwMode="auto">
            <a:xfrm>
              <a:off x="6260684" y="481836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2" name="Freeform 2038"/>
            <p:cNvSpPr>
              <a:spLocks/>
            </p:cNvSpPr>
            <p:nvPr userDrawn="1"/>
          </p:nvSpPr>
          <p:spPr bwMode="auto">
            <a:xfrm>
              <a:off x="6260684" y="5076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3" name="Freeform 2039"/>
            <p:cNvSpPr>
              <a:spLocks/>
            </p:cNvSpPr>
            <p:nvPr userDrawn="1"/>
          </p:nvSpPr>
          <p:spPr bwMode="auto">
            <a:xfrm>
              <a:off x="6260684" y="5200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4" name="Freeform 2053"/>
            <p:cNvSpPr>
              <a:spLocks/>
            </p:cNvSpPr>
            <p:nvPr userDrawn="1"/>
          </p:nvSpPr>
          <p:spPr bwMode="auto">
            <a:xfrm>
              <a:off x="613584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5" name="Freeform 2054"/>
            <p:cNvSpPr>
              <a:spLocks/>
            </p:cNvSpPr>
            <p:nvPr userDrawn="1"/>
          </p:nvSpPr>
          <p:spPr bwMode="auto">
            <a:xfrm>
              <a:off x="613584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6" name="Freeform 2055"/>
            <p:cNvSpPr>
              <a:spLocks/>
            </p:cNvSpPr>
            <p:nvPr userDrawn="1"/>
          </p:nvSpPr>
          <p:spPr bwMode="auto">
            <a:xfrm>
              <a:off x="613584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7" name="Freeform 2056"/>
            <p:cNvSpPr>
              <a:spLocks/>
            </p:cNvSpPr>
            <p:nvPr userDrawn="1"/>
          </p:nvSpPr>
          <p:spPr bwMode="auto">
            <a:xfrm>
              <a:off x="613584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8" name="Freeform 2057"/>
            <p:cNvSpPr>
              <a:spLocks/>
            </p:cNvSpPr>
            <p:nvPr userDrawn="1"/>
          </p:nvSpPr>
          <p:spPr bwMode="auto">
            <a:xfrm>
              <a:off x="613584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9" name="Freeform 2058"/>
            <p:cNvSpPr>
              <a:spLocks/>
            </p:cNvSpPr>
            <p:nvPr userDrawn="1"/>
          </p:nvSpPr>
          <p:spPr bwMode="auto">
            <a:xfrm>
              <a:off x="613584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0" name="Freeform 2059"/>
            <p:cNvSpPr>
              <a:spLocks/>
            </p:cNvSpPr>
            <p:nvPr userDrawn="1"/>
          </p:nvSpPr>
          <p:spPr bwMode="auto">
            <a:xfrm>
              <a:off x="613584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1" name="Freeform 2060"/>
            <p:cNvSpPr>
              <a:spLocks/>
            </p:cNvSpPr>
            <p:nvPr userDrawn="1"/>
          </p:nvSpPr>
          <p:spPr bwMode="auto">
            <a:xfrm>
              <a:off x="613584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2" name="Freeform 2061"/>
            <p:cNvSpPr>
              <a:spLocks/>
            </p:cNvSpPr>
            <p:nvPr userDrawn="1"/>
          </p:nvSpPr>
          <p:spPr bwMode="auto">
            <a:xfrm>
              <a:off x="613584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3" name="Freeform 2062"/>
            <p:cNvSpPr>
              <a:spLocks/>
            </p:cNvSpPr>
            <p:nvPr userDrawn="1"/>
          </p:nvSpPr>
          <p:spPr bwMode="auto">
            <a:xfrm>
              <a:off x="613584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4" name="Freeform 2063"/>
            <p:cNvSpPr>
              <a:spLocks/>
            </p:cNvSpPr>
            <p:nvPr userDrawn="1"/>
          </p:nvSpPr>
          <p:spPr bwMode="auto">
            <a:xfrm>
              <a:off x="613584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5" name="Freeform 2064"/>
            <p:cNvSpPr>
              <a:spLocks/>
            </p:cNvSpPr>
            <p:nvPr userDrawn="1"/>
          </p:nvSpPr>
          <p:spPr bwMode="auto">
            <a:xfrm>
              <a:off x="613584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6" name="Freeform 2065"/>
            <p:cNvSpPr>
              <a:spLocks/>
            </p:cNvSpPr>
            <p:nvPr userDrawn="1"/>
          </p:nvSpPr>
          <p:spPr bwMode="auto">
            <a:xfrm>
              <a:off x="613584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7" name="Freeform 2066"/>
            <p:cNvSpPr>
              <a:spLocks/>
            </p:cNvSpPr>
            <p:nvPr userDrawn="1"/>
          </p:nvSpPr>
          <p:spPr bwMode="auto">
            <a:xfrm>
              <a:off x="613584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8" name="Freeform 2067"/>
            <p:cNvSpPr>
              <a:spLocks/>
            </p:cNvSpPr>
            <p:nvPr userDrawn="1"/>
          </p:nvSpPr>
          <p:spPr bwMode="auto">
            <a:xfrm>
              <a:off x="613584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9" name="Freeform 2068"/>
            <p:cNvSpPr>
              <a:spLocks/>
            </p:cNvSpPr>
            <p:nvPr userDrawn="1"/>
          </p:nvSpPr>
          <p:spPr bwMode="auto">
            <a:xfrm>
              <a:off x="613584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0" name="Freeform 2069"/>
            <p:cNvSpPr>
              <a:spLocks/>
            </p:cNvSpPr>
            <p:nvPr userDrawn="1"/>
          </p:nvSpPr>
          <p:spPr bwMode="auto">
            <a:xfrm>
              <a:off x="613584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1" name="Freeform 2070"/>
            <p:cNvSpPr>
              <a:spLocks/>
            </p:cNvSpPr>
            <p:nvPr userDrawn="1"/>
          </p:nvSpPr>
          <p:spPr bwMode="auto">
            <a:xfrm>
              <a:off x="613584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2" name="Freeform 2071"/>
            <p:cNvSpPr>
              <a:spLocks/>
            </p:cNvSpPr>
            <p:nvPr userDrawn="1"/>
          </p:nvSpPr>
          <p:spPr bwMode="auto">
            <a:xfrm>
              <a:off x="6135842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3" name="Freeform 2072"/>
            <p:cNvSpPr>
              <a:spLocks/>
            </p:cNvSpPr>
            <p:nvPr userDrawn="1"/>
          </p:nvSpPr>
          <p:spPr bwMode="auto">
            <a:xfrm>
              <a:off x="6135842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4" name="Freeform 2073"/>
            <p:cNvSpPr>
              <a:spLocks/>
            </p:cNvSpPr>
            <p:nvPr userDrawn="1"/>
          </p:nvSpPr>
          <p:spPr bwMode="auto">
            <a:xfrm>
              <a:off x="6135842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5" name="Freeform 2074"/>
            <p:cNvSpPr>
              <a:spLocks/>
            </p:cNvSpPr>
            <p:nvPr userDrawn="1"/>
          </p:nvSpPr>
          <p:spPr bwMode="auto">
            <a:xfrm>
              <a:off x="6135842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6" name="Freeform 2075"/>
            <p:cNvSpPr>
              <a:spLocks/>
            </p:cNvSpPr>
            <p:nvPr userDrawn="1"/>
          </p:nvSpPr>
          <p:spPr bwMode="auto">
            <a:xfrm>
              <a:off x="6135842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7" name="Freeform 2076"/>
            <p:cNvSpPr>
              <a:spLocks/>
            </p:cNvSpPr>
            <p:nvPr userDrawn="1"/>
          </p:nvSpPr>
          <p:spPr bwMode="auto">
            <a:xfrm>
              <a:off x="6135842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8" name="Freeform 2077"/>
            <p:cNvSpPr>
              <a:spLocks/>
            </p:cNvSpPr>
            <p:nvPr userDrawn="1"/>
          </p:nvSpPr>
          <p:spPr bwMode="auto">
            <a:xfrm>
              <a:off x="6135842" y="456602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9" name="Freeform 2078"/>
            <p:cNvSpPr>
              <a:spLocks/>
            </p:cNvSpPr>
            <p:nvPr userDrawn="1"/>
          </p:nvSpPr>
          <p:spPr bwMode="auto">
            <a:xfrm>
              <a:off x="6135842" y="469086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0" name="Freeform 2079"/>
            <p:cNvSpPr>
              <a:spLocks/>
            </p:cNvSpPr>
            <p:nvPr userDrawn="1"/>
          </p:nvSpPr>
          <p:spPr bwMode="auto">
            <a:xfrm>
              <a:off x="6135842" y="481836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1" name="Freeform 2080"/>
            <p:cNvSpPr>
              <a:spLocks/>
            </p:cNvSpPr>
            <p:nvPr userDrawn="1"/>
          </p:nvSpPr>
          <p:spPr bwMode="auto">
            <a:xfrm>
              <a:off x="6135842" y="494851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2" name="Freeform 2081"/>
            <p:cNvSpPr>
              <a:spLocks/>
            </p:cNvSpPr>
            <p:nvPr userDrawn="1"/>
          </p:nvSpPr>
          <p:spPr bwMode="auto">
            <a:xfrm>
              <a:off x="6135842" y="5076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3" name="Freeform 2082"/>
            <p:cNvSpPr>
              <a:spLocks/>
            </p:cNvSpPr>
            <p:nvPr userDrawn="1"/>
          </p:nvSpPr>
          <p:spPr bwMode="auto">
            <a:xfrm>
              <a:off x="6135842" y="5200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4" name="Freeform 2093"/>
            <p:cNvSpPr>
              <a:spLocks/>
            </p:cNvSpPr>
            <p:nvPr userDrawn="1"/>
          </p:nvSpPr>
          <p:spPr bwMode="auto">
            <a:xfrm>
              <a:off x="6011001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5" name="Freeform 2094"/>
            <p:cNvSpPr>
              <a:spLocks/>
            </p:cNvSpPr>
            <p:nvPr userDrawn="1"/>
          </p:nvSpPr>
          <p:spPr bwMode="auto">
            <a:xfrm>
              <a:off x="6011001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6" name="Freeform 2095"/>
            <p:cNvSpPr>
              <a:spLocks/>
            </p:cNvSpPr>
            <p:nvPr userDrawn="1"/>
          </p:nvSpPr>
          <p:spPr bwMode="auto">
            <a:xfrm>
              <a:off x="6011001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7" name="Freeform 2096"/>
            <p:cNvSpPr>
              <a:spLocks/>
            </p:cNvSpPr>
            <p:nvPr userDrawn="1"/>
          </p:nvSpPr>
          <p:spPr bwMode="auto">
            <a:xfrm>
              <a:off x="6011001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8" name="Freeform 2097"/>
            <p:cNvSpPr>
              <a:spLocks/>
            </p:cNvSpPr>
            <p:nvPr userDrawn="1"/>
          </p:nvSpPr>
          <p:spPr bwMode="auto">
            <a:xfrm>
              <a:off x="6011001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9" name="Freeform 2098"/>
            <p:cNvSpPr>
              <a:spLocks/>
            </p:cNvSpPr>
            <p:nvPr userDrawn="1"/>
          </p:nvSpPr>
          <p:spPr bwMode="auto">
            <a:xfrm>
              <a:off x="6011001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0" name="Freeform 2099"/>
            <p:cNvSpPr>
              <a:spLocks/>
            </p:cNvSpPr>
            <p:nvPr userDrawn="1"/>
          </p:nvSpPr>
          <p:spPr bwMode="auto">
            <a:xfrm>
              <a:off x="6011001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1" name="Freeform 2100"/>
            <p:cNvSpPr>
              <a:spLocks/>
            </p:cNvSpPr>
            <p:nvPr userDrawn="1"/>
          </p:nvSpPr>
          <p:spPr bwMode="auto">
            <a:xfrm>
              <a:off x="6011001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2" name="Freeform 2101"/>
            <p:cNvSpPr>
              <a:spLocks/>
            </p:cNvSpPr>
            <p:nvPr userDrawn="1"/>
          </p:nvSpPr>
          <p:spPr bwMode="auto">
            <a:xfrm>
              <a:off x="6011001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3" name="Freeform 2102"/>
            <p:cNvSpPr>
              <a:spLocks/>
            </p:cNvSpPr>
            <p:nvPr userDrawn="1"/>
          </p:nvSpPr>
          <p:spPr bwMode="auto">
            <a:xfrm>
              <a:off x="6011001" y="2156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4" name="Freeform 2103"/>
            <p:cNvSpPr>
              <a:spLocks/>
            </p:cNvSpPr>
            <p:nvPr userDrawn="1"/>
          </p:nvSpPr>
          <p:spPr bwMode="auto">
            <a:xfrm>
              <a:off x="6011001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5" name="Freeform 2104"/>
            <p:cNvSpPr>
              <a:spLocks/>
            </p:cNvSpPr>
            <p:nvPr userDrawn="1"/>
          </p:nvSpPr>
          <p:spPr bwMode="auto">
            <a:xfrm>
              <a:off x="6011001" y="2409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6" name="Freeform 2105"/>
            <p:cNvSpPr>
              <a:spLocks/>
            </p:cNvSpPr>
            <p:nvPr userDrawn="1"/>
          </p:nvSpPr>
          <p:spPr bwMode="auto">
            <a:xfrm>
              <a:off x="6011001" y="253933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7" name="Freeform 2106"/>
            <p:cNvSpPr>
              <a:spLocks/>
            </p:cNvSpPr>
            <p:nvPr userDrawn="1"/>
          </p:nvSpPr>
          <p:spPr bwMode="auto">
            <a:xfrm>
              <a:off x="6011001" y="2666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8" name="Freeform 2107"/>
            <p:cNvSpPr>
              <a:spLocks/>
            </p:cNvSpPr>
            <p:nvPr userDrawn="1"/>
          </p:nvSpPr>
          <p:spPr bwMode="auto">
            <a:xfrm>
              <a:off x="6011001" y="2791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9" name="Freeform 2108"/>
            <p:cNvSpPr>
              <a:spLocks/>
            </p:cNvSpPr>
            <p:nvPr userDrawn="1"/>
          </p:nvSpPr>
          <p:spPr bwMode="auto">
            <a:xfrm>
              <a:off x="6011001" y="2919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0" name="Freeform 2109"/>
            <p:cNvSpPr>
              <a:spLocks/>
            </p:cNvSpPr>
            <p:nvPr userDrawn="1"/>
          </p:nvSpPr>
          <p:spPr bwMode="auto">
            <a:xfrm>
              <a:off x="6011001" y="3044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1" name="Freeform 2110"/>
            <p:cNvSpPr>
              <a:spLocks/>
            </p:cNvSpPr>
            <p:nvPr userDrawn="1"/>
          </p:nvSpPr>
          <p:spPr bwMode="auto">
            <a:xfrm>
              <a:off x="6011001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2" name="Freeform 2111"/>
            <p:cNvSpPr>
              <a:spLocks/>
            </p:cNvSpPr>
            <p:nvPr userDrawn="1"/>
          </p:nvSpPr>
          <p:spPr bwMode="auto">
            <a:xfrm>
              <a:off x="6011001" y="4441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3" name="Freeform 2112"/>
            <p:cNvSpPr>
              <a:spLocks/>
            </p:cNvSpPr>
            <p:nvPr userDrawn="1"/>
          </p:nvSpPr>
          <p:spPr bwMode="auto">
            <a:xfrm>
              <a:off x="6011001" y="456602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4" name="Freeform 2113"/>
            <p:cNvSpPr>
              <a:spLocks/>
            </p:cNvSpPr>
            <p:nvPr userDrawn="1"/>
          </p:nvSpPr>
          <p:spPr bwMode="auto">
            <a:xfrm>
              <a:off x="6011001" y="469086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5" name="Freeform 2114"/>
            <p:cNvSpPr>
              <a:spLocks/>
            </p:cNvSpPr>
            <p:nvPr userDrawn="1"/>
          </p:nvSpPr>
          <p:spPr bwMode="auto">
            <a:xfrm>
              <a:off x="6011001" y="481836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6" name="Freeform 2115"/>
            <p:cNvSpPr>
              <a:spLocks/>
            </p:cNvSpPr>
            <p:nvPr userDrawn="1"/>
          </p:nvSpPr>
          <p:spPr bwMode="auto">
            <a:xfrm>
              <a:off x="6011001" y="494851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7" name="Freeform 2116"/>
            <p:cNvSpPr>
              <a:spLocks/>
            </p:cNvSpPr>
            <p:nvPr userDrawn="1"/>
          </p:nvSpPr>
          <p:spPr bwMode="auto">
            <a:xfrm>
              <a:off x="6011001" y="5076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8" name="Freeform 2128"/>
            <p:cNvSpPr>
              <a:spLocks/>
            </p:cNvSpPr>
            <p:nvPr userDrawn="1"/>
          </p:nvSpPr>
          <p:spPr bwMode="auto">
            <a:xfrm>
              <a:off x="588350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9" name="Freeform 2129"/>
            <p:cNvSpPr>
              <a:spLocks/>
            </p:cNvSpPr>
            <p:nvPr userDrawn="1"/>
          </p:nvSpPr>
          <p:spPr bwMode="auto">
            <a:xfrm>
              <a:off x="5883503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0" name="Freeform 2130"/>
            <p:cNvSpPr>
              <a:spLocks/>
            </p:cNvSpPr>
            <p:nvPr userDrawn="1"/>
          </p:nvSpPr>
          <p:spPr bwMode="auto">
            <a:xfrm>
              <a:off x="5883503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1" name="Freeform 2131"/>
            <p:cNvSpPr>
              <a:spLocks/>
            </p:cNvSpPr>
            <p:nvPr userDrawn="1"/>
          </p:nvSpPr>
          <p:spPr bwMode="auto">
            <a:xfrm>
              <a:off x="5883503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2" name="Freeform 2132"/>
            <p:cNvSpPr>
              <a:spLocks/>
            </p:cNvSpPr>
            <p:nvPr userDrawn="1"/>
          </p:nvSpPr>
          <p:spPr bwMode="auto">
            <a:xfrm>
              <a:off x="5883503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3" name="Freeform 2133"/>
            <p:cNvSpPr>
              <a:spLocks/>
            </p:cNvSpPr>
            <p:nvPr userDrawn="1"/>
          </p:nvSpPr>
          <p:spPr bwMode="auto">
            <a:xfrm>
              <a:off x="5883503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4" name="Freeform 2134"/>
            <p:cNvSpPr>
              <a:spLocks/>
            </p:cNvSpPr>
            <p:nvPr userDrawn="1"/>
          </p:nvSpPr>
          <p:spPr bwMode="auto">
            <a:xfrm>
              <a:off x="5883503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5" name="Freeform 2135"/>
            <p:cNvSpPr>
              <a:spLocks/>
            </p:cNvSpPr>
            <p:nvPr userDrawn="1"/>
          </p:nvSpPr>
          <p:spPr bwMode="auto">
            <a:xfrm>
              <a:off x="5883503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6" name="Freeform 2136"/>
            <p:cNvSpPr>
              <a:spLocks/>
            </p:cNvSpPr>
            <p:nvPr userDrawn="1"/>
          </p:nvSpPr>
          <p:spPr bwMode="auto">
            <a:xfrm>
              <a:off x="5883503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7" name="Freeform 2137"/>
            <p:cNvSpPr>
              <a:spLocks/>
            </p:cNvSpPr>
            <p:nvPr userDrawn="1"/>
          </p:nvSpPr>
          <p:spPr bwMode="auto">
            <a:xfrm>
              <a:off x="5883503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8" name="Freeform 2138"/>
            <p:cNvSpPr>
              <a:spLocks/>
            </p:cNvSpPr>
            <p:nvPr userDrawn="1"/>
          </p:nvSpPr>
          <p:spPr bwMode="auto">
            <a:xfrm>
              <a:off x="5883503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9" name="Freeform 2139"/>
            <p:cNvSpPr>
              <a:spLocks/>
            </p:cNvSpPr>
            <p:nvPr userDrawn="1"/>
          </p:nvSpPr>
          <p:spPr bwMode="auto">
            <a:xfrm>
              <a:off x="5883503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0" name="Freeform 2140"/>
            <p:cNvSpPr>
              <a:spLocks/>
            </p:cNvSpPr>
            <p:nvPr userDrawn="1"/>
          </p:nvSpPr>
          <p:spPr bwMode="auto">
            <a:xfrm>
              <a:off x="5883503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1" name="Freeform 2141"/>
            <p:cNvSpPr>
              <a:spLocks/>
            </p:cNvSpPr>
            <p:nvPr userDrawn="1"/>
          </p:nvSpPr>
          <p:spPr bwMode="auto">
            <a:xfrm>
              <a:off x="5883503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2" name="Freeform 2142"/>
            <p:cNvSpPr>
              <a:spLocks/>
            </p:cNvSpPr>
            <p:nvPr userDrawn="1"/>
          </p:nvSpPr>
          <p:spPr bwMode="auto">
            <a:xfrm>
              <a:off x="5883503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3" name="Freeform 2143"/>
            <p:cNvSpPr>
              <a:spLocks/>
            </p:cNvSpPr>
            <p:nvPr userDrawn="1"/>
          </p:nvSpPr>
          <p:spPr bwMode="auto">
            <a:xfrm>
              <a:off x="5883503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4" name="Freeform 2144"/>
            <p:cNvSpPr>
              <a:spLocks/>
            </p:cNvSpPr>
            <p:nvPr userDrawn="1"/>
          </p:nvSpPr>
          <p:spPr bwMode="auto">
            <a:xfrm>
              <a:off x="5883503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5" name="Freeform 2145"/>
            <p:cNvSpPr>
              <a:spLocks/>
            </p:cNvSpPr>
            <p:nvPr userDrawn="1"/>
          </p:nvSpPr>
          <p:spPr bwMode="auto">
            <a:xfrm>
              <a:off x="5883503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6" name="Freeform 2155"/>
            <p:cNvSpPr>
              <a:spLocks/>
            </p:cNvSpPr>
            <p:nvPr userDrawn="1"/>
          </p:nvSpPr>
          <p:spPr bwMode="auto">
            <a:xfrm>
              <a:off x="575866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7" name="Freeform 2156"/>
            <p:cNvSpPr>
              <a:spLocks/>
            </p:cNvSpPr>
            <p:nvPr userDrawn="1"/>
          </p:nvSpPr>
          <p:spPr bwMode="auto">
            <a:xfrm>
              <a:off x="575866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8" name="Freeform 2157"/>
            <p:cNvSpPr>
              <a:spLocks/>
            </p:cNvSpPr>
            <p:nvPr userDrawn="1"/>
          </p:nvSpPr>
          <p:spPr bwMode="auto">
            <a:xfrm>
              <a:off x="575866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9" name="Freeform 2158"/>
            <p:cNvSpPr>
              <a:spLocks/>
            </p:cNvSpPr>
            <p:nvPr userDrawn="1"/>
          </p:nvSpPr>
          <p:spPr bwMode="auto">
            <a:xfrm>
              <a:off x="575866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0" name="Freeform 2159"/>
            <p:cNvSpPr>
              <a:spLocks/>
            </p:cNvSpPr>
            <p:nvPr userDrawn="1"/>
          </p:nvSpPr>
          <p:spPr bwMode="auto">
            <a:xfrm>
              <a:off x="575866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1" name="Freeform 2160"/>
            <p:cNvSpPr>
              <a:spLocks/>
            </p:cNvSpPr>
            <p:nvPr userDrawn="1"/>
          </p:nvSpPr>
          <p:spPr bwMode="auto">
            <a:xfrm>
              <a:off x="575866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2" name="Freeform 2161"/>
            <p:cNvSpPr>
              <a:spLocks/>
            </p:cNvSpPr>
            <p:nvPr userDrawn="1"/>
          </p:nvSpPr>
          <p:spPr bwMode="auto">
            <a:xfrm>
              <a:off x="575866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3" name="Freeform 2162"/>
            <p:cNvSpPr>
              <a:spLocks/>
            </p:cNvSpPr>
            <p:nvPr userDrawn="1"/>
          </p:nvSpPr>
          <p:spPr bwMode="auto">
            <a:xfrm>
              <a:off x="5758661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4" name="Freeform 2163"/>
            <p:cNvSpPr>
              <a:spLocks/>
            </p:cNvSpPr>
            <p:nvPr userDrawn="1"/>
          </p:nvSpPr>
          <p:spPr bwMode="auto">
            <a:xfrm>
              <a:off x="5758661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5" name="Freeform 2164"/>
            <p:cNvSpPr>
              <a:spLocks/>
            </p:cNvSpPr>
            <p:nvPr userDrawn="1"/>
          </p:nvSpPr>
          <p:spPr bwMode="auto">
            <a:xfrm>
              <a:off x="5758661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6" name="Freeform 2165"/>
            <p:cNvSpPr>
              <a:spLocks/>
            </p:cNvSpPr>
            <p:nvPr userDrawn="1"/>
          </p:nvSpPr>
          <p:spPr bwMode="auto">
            <a:xfrm>
              <a:off x="5758661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7" name="Freeform 2166"/>
            <p:cNvSpPr>
              <a:spLocks/>
            </p:cNvSpPr>
            <p:nvPr userDrawn="1"/>
          </p:nvSpPr>
          <p:spPr bwMode="auto">
            <a:xfrm>
              <a:off x="5758661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8" name="Freeform 2167"/>
            <p:cNvSpPr>
              <a:spLocks/>
            </p:cNvSpPr>
            <p:nvPr userDrawn="1"/>
          </p:nvSpPr>
          <p:spPr bwMode="auto">
            <a:xfrm>
              <a:off x="5758661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9" name="Freeform 2168"/>
            <p:cNvSpPr>
              <a:spLocks/>
            </p:cNvSpPr>
            <p:nvPr userDrawn="1"/>
          </p:nvSpPr>
          <p:spPr bwMode="auto">
            <a:xfrm>
              <a:off x="5758661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0" name="Freeform 2169"/>
            <p:cNvSpPr>
              <a:spLocks/>
            </p:cNvSpPr>
            <p:nvPr userDrawn="1"/>
          </p:nvSpPr>
          <p:spPr bwMode="auto">
            <a:xfrm>
              <a:off x="5758661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1" name="Freeform 2170"/>
            <p:cNvSpPr>
              <a:spLocks/>
            </p:cNvSpPr>
            <p:nvPr userDrawn="1"/>
          </p:nvSpPr>
          <p:spPr bwMode="auto">
            <a:xfrm>
              <a:off x="575866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2" name="Freeform 2184"/>
            <p:cNvSpPr>
              <a:spLocks/>
            </p:cNvSpPr>
            <p:nvPr userDrawn="1"/>
          </p:nvSpPr>
          <p:spPr bwMode="auto">
            <a:xfrm>
              <a:off x="563381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3" name="Freeform 2185"/>
            <p:cNvSpPr>
              <a:spLocks/>
            </p:cNvSpPr>
            <p:nvPr userDrawn="1"/>
          </p:nvSpPr>
          <p:spPr bwMode="auto">
            <a:xfrm>
              <a:off x="563381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4" name="Freeform 2186"/>
            <p:cNvSpPr>
              <a:spLocks/>
            </p:cNvSpPr>
            <p:nvPr userDrawn="1"/>
          </p:nvSpPr>
          <p:spPr bwMode="auto">
            <a:xfrm>
              <a:off x="563381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5" name="Freeform 2187"/>
            <p:cNvSpPr>
              <a:spLocks/>
            </p:cNvSpPr>
            <p:nvPr userDrawn="1"/>
          </p:nvSpPr>
          <p:spPr bwMode="auto">
            <a:xfrm>
              <a:off x="563381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6" name="Freeform 2188"/>
            <p:cNvSpPr>
              <a:spLocks/>
            </p:cNvSpPr>
            <p:nvPr userDrawn="1"/>
          </p:nvSpPr>
          <p:spPr bwMode="auto">
            <a:xfrm>
              <a:off x="5633819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7" name="Freeform 2189"/>
            <p:cNvSpPr>
              <a:spLocks/>
            </p:cNvSpPr>
            <p:nvPr userDrawn="1"/>
          </p:nvSpPr>
          <p:spPr bwMode="auto">
            <a:xfrm>
              <a:off x="5633819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8" name="Freeform 2190"/>
            <p:cNvSpPr>
              <a:spLocks/>
            </p:cNvSpPr>
            <p:nvPr userDrawn="1"/>
          </p:nvSpPr>
          <p:spPr bwMode="auto">
            <a:xfrm>
              <a:off x="5633819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9" name="Freeform 2191"/>
            <p:cNvSpPr>
              <a:spLocks/>
            </p:cNvSpPr>
            <p:nvPr userDrawn="1"/>
          </p:nvSpPr>
          <p:spPr bwMode="auto">
            <a:xfrm>
              <a:off x="5633819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0" name="Freeform 2192"/>
            <p:cNvSpPr>
              <a:spLocks/>
            </p:cNvSpPr>
            <p:nvPr userDrawn="1"/>
          </p:nvSpPr>
          <p:spPr bwMode="auto">
            <a:xfrm>
              <a:off x="5633819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1" name="Freeform 2193"/>
            <p:cNvSpPr>
              <a:spLocks/>
            </p:cNvSpPr>
            <p:nvPr userDrawn="1"/>
          </p:nvSpPr>
          <p:spPr bwMode="auto">
            <a:xfrm>
              <a:off x="5633819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2" name="Freeform 2194"/>
            <p:cNvSpPr>
              <a:spLocks/>
            </p:cNvSpPr>
            <p:nvPr userDrawn="1"/>
          </p:nvSpPr>
          <p:spPr bwMode="auto">
            <a:xfrm>
              <a:off x="5633819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3" name="Freeform 2195"/>
            <p:cNvSpPr>
              <a:spLocks/>
            </p:cNvSpPr>
            <p:nvPr userDrawn="1"/>
          </p:nvSpPr>
          <p:spPr bwMode="auto">
            <a:xfrm>
              <a:off x="5633819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4" name="Freeform 2196"/>
            <p:cNvSpPr>
              <a:spLocks/>
            </p:cNvSpPr>
            <p:nvPr userDrawn="1"/>
          </p:nvSpPr>
          <p:spPr bwMode="auto">
            <a:xfrm>
              <a:off x="5633819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5" name="Freeform 2197"/>
            <p:cNvSpPr>
              <a:spLocks/>
            </p:cNvSpPr>
            <p:nvPr userDrawn="1"/>
          </p:nvSpPr>
          <p:spPr bwMode="auto">
            <a:xfrm>
              <a:off x="5633819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6" name="Freeform 2209"/>
            <p:cNvSpPr>
              <a:spLocks/>
            </p:cNvSpPr>
            <p:nvPr userDrawn="1"/>
          </p:nvSpPr>
          <p:spPr bwMode="auto">
            <a:xfrm>
              <a:off x="550632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7" name="Freeform 2210"/>
            <p:cNvSpPr>
              <a:spLocks/>
            </p:cNvSpPr>
            <p:nvPr userDrawn="1"/>
          </p:nvSpPr>
          <p:spPr bwMode="auto">
            <a:xfrm>
              <a:off x="5506321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8" name="Freeform 2211"/>
            <p:cNvSpPr>
              <a:spLocks/>
            </p:cNvSpPr>
            <p:nvPr userDrawn="1"/>
          </p:nvSpPr>
          <p:spPr bwMode="auto">
            <a:xfrm>
              <a:off x="550632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9" name="Freeform 2212"/>
            <p:cNvSpPr>
              <a:spLocks/>
            </p:cNvSpPr>
            <p:nvPr userDrawn="1"/>
          </p:nvSpPr>
          <p:spPr bwMode="auto">
            <a:xfrm>
              <a:off x="550632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0" name="Freeform 2213"/>
            <p:cNvSpPr>
              <a:spLocks/>
            </p:cNvSpPr>
            <p:nvPr userDrawn="1"/>
          </p:nvSpPr>
          <p:spPr bwMode="auto">
            <a:xfrm>
              <a:off x="550632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1" name="Freeform 2214"/>
            <p:cNvSpPr>
              <a:spLocks/>
            </p:cNvSpPr>
            <p:nvPr userDrawn="1"/>
          </p:nvSpPr>
          <p:spPr bwMode="auto">
            <a:xfrm>
              <a:off x="550632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2" name="Freeform 2216"/>
            <p:cNvSpPr>
              <a:spLocks/>
            </p:cNvSpPr>
            <p:nvPr userDrawn="1"/>
          </p:nvSpPr>
          <p:spPr bwMode="auto">
            <a:xfrm>
              <a:off x="550632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3" name="Freeform 2217"/>
            <p:cNvSpPr>
              <a:spLocks/>
            </p:cNvSpPr>
            <p:nvPr userDrawn="1"/>
          </p:nvSpPr>
          <p:spPr bwMode="auto">
            <a:xfrm>
              <a:off x="550632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4" name="Freeform 2218"/>
            <p:cNvSpPr>
              <a:spLocks/>
            </p:cNvSpPr>
            <p:nvPr userDrawn="1"/>
          </p:nvSpPr>
          <p:spPr bwMode="auto">
            <a:xfrm>
              <a:off x="550632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5" name="Freeform 2219"/>
            <p:cNvSpPr>
              <a:spLocks/>
            </p:cNvSpPr>
            <p:nvPr userDrawn="1"/>
          </p:nvSpPr>
          <p:spPr bwMode="auto">
            <a:xfrm>
              <a:off x="5506321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6" name="Freeform 2220"/>
            <p:cNvSpPr>
              <a:spLocks/>
            </p:cNvSpPr>
            <p:nvPr userDrawn="1"/>
          </p:nvSpPr>
          <p:spPr bwMode="auto">
            <a:xfrm>
              <a:off x="5506321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7" name="Freeform 2221"/>
            <p:cNvSpPr>
              <a:spLocks/>
            </p:cNvSpPr>
            <p:nvPr userDrawn="1"/>
          </p:nvSpPr>
          <p:spPr bwMode="auto">
            <a:xfrm>
              <a:off x="5506321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8" name="Freeform 2222"/>
            <p:cNvSpPr>
              <a:spLocks/>
            </p:cNvSpPr>
            <p:nvPr userDrawn="1"/>
          </p:nvSpPr>
          <p:spPr bwMode="auto">
            <a:xfrm>
              <a:off x="5506321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9" name="Freeform 2223"/>
            <p:cNvSpPr>
              <a:spLocks/>
            </p:cNvSpPr>
            <p:nvPr userDrawn="1"/>
          </p:nvSpPr>
          <p:spPr bwMode="auto">
            <a:xfrm>
              <a:off x="5506321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0" name="Freeform 2224"/>
            <p:cNvSpPr>
              <a:spLocks/>
            </p:cNvSpPr>
            <p:nvPr userDrawn="1"/>
          </p:nvSpPr>
          <p:spPr bwMode="auto">
            <a:xfrm>
              <a:off x="5506321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1" name="Freeform 2236"/>
            <p:cNvSpPr>
              <a:spLocks/>
            </p:cNvSpPr>
            <p:nvPr userDrawn="1"/>
          </p:nvSpPr>
          <p:spPr bwMode="auto">
            <a:xfrm>
              <a:off x="537616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2" name="Freeform 2237"/>
            <p:cNvSpPr>
              <a:spLocks/>
            </p:cNvSpPr>
            <p:nvPr userDrawn="1"/>
          </p:nvSpPr>
          <p:spPr bwMode="auto">
            <a:xfrm>
              <a:off x="537616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3" name="Freeform 2238"/>
            <p:cNvSpPr>
              <a:spLocks/>
            </p:cNvSpPr>
            <p:nvPr userDrawn="1"/>
          </p:nvSpPr>
          <p:spPr bwMode="auto">
            <a:xfrm>
              <a:off x="537616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4" name="Freeform 2239"/>
            <p:cNvSpPr>
              <a:spLocks/>
            </p:cNvSpPr>
            <p:nvPr userDrawn="1"/>
          </p:nvSpPr>
          <p:spPr bwMode="auto">
            <a:xfrm>
              <a:off x="537616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5" name="Freeform 2240"/>
            <p:cNvSpPr>
              <a:spLocks/>
            </p:cNvSpPr>
            <p:nvPr userDrawn="1"/>
          </p:nvSpPr>
          <p:spPr bwMode="auto">
            <a:xfrm>
              <a:off x="537616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6" name="Freeform 2241"/>
            <p:cNvSpPr>
              <a:spLocks/>
            </p:cNvSpPr>
            <p:nvPr userDrawn="1"/>
          </p:nvSpPr>
          <p:spPr bwMode="auto">
            <a:xfrm>
              <a:off x="5376167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7" name="Freeform 2242"/>
            <p:cNvSpPr>
              <a:spLocks/>
            </p:cNvSpPr>
            <p:nvPr userDrawn="1"/>
          </p:nvSpPr>
          <p:spPr bwMode="auto">
            <a:xfrm>
              <a:off x="5376167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8" name="Freeform 2243"/>
            <p:cNvSpPr>
              <a:spLocks/>
            </p:cNvSpPr>
            <p:nvPr userDrawn="1"/>
          </p:nvSpPr>
          <p:spPr bwMode="auto">
            <a:xfrm>
              <a:off x="5376167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9" name="Freeform 2244"/>
            <p:cNvSpPr>
              <a:spLocks/>
            </p:cNvSpPr>
            <p:nvPr userDrawn="1"/>
          </p:nvSpPr>
          <p:spPr bwMode="auto">
            <a:xfrm>
              <a:off x="5376167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0" name="Freeform 2245"/>
            <p:cNvSpPr>
              <a:spLocks/>
            </p:cNvSpPr>
            <p:nvPr userDrawn="1"/>
          </p:nvSpPr>
          <p:spPr bwMode="auto">
            <a:xfrm>
              <a:off x="5376167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1" name="Freeform 2246"/>
            <p:cNvSpPr>
              <a:spLocks/>
            </p:cNvSpPr>
            <p:nvPr userDrawn="1"/>
          </p:nvSpPr>
          <p:spPr bwMode="auto">
            <a:xfrm>
              <a:off x="5376167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2" name="Freeform 2247"/>
            <p:cNvSpPr>
              <a:spLocks/>
            </p:cNvSpPr>
            <p:nvPr userDrawn="1"/>
          </p:nvSpPr>
          <p:spPr bwMode="auto">
            <a:xfrm>
              <a:off x="5376167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3" name="Freeform 2248"/>
            <p:cNvSpPr>
              <a:spLocks/>
            </p:cNvSpPr>
            <p:nvPr userDrawn="1"/>
          </p:nvSpPr>
          <p:spPr bwMode="auto">
            <a:xfrm>
              <a:off x="5376167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4" name="Freeform 2249"/>
            <p:cNvSpPr>
              <a:spLocks/>
            </p:cNvSpPr>
            <p:nvPr userDrawn="1"/>
          </p:nvSpPr>
          <p:spPr bwMode="auto">
            <a:xfrm>
              <a:off x="5376167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5" name="Freeform 2250"/>
            <p:cNvSpPr>
              <a:spLocks/>
            </p:cNvSpPr>
            <p:nvPr userDrawn="1"/>
          </p:nvSpPr>
          <p:spPr bwMode="auto">
            <a:xfrm>
              <a:off x="5376167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6" name="Freeform 2263"/>
            <p:cNvSpPr>
              <a:spLocks/>
            </p:cNvSpPr>
            <p:nvPr userDrawn="1"/>
          </p:nvSpPr>
          <p:spPr bwMode="auto">
            <a:xfrm>
              <a:off x="524866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7" name="Freeform 2264"/>
            <p:cNvSpPr>
              <a:spLocks/>
            </p:cNvSpPr>
            <p:nvPr userDrawn="1"/>
          </p:nvSpPr>
          <p:spPr bwMode="auto">
            <a:xfrm>
              <a:off x="524866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8" name="Freeform 2265"/>
            <p:cNvSpPr>
              <a:spLocks/>
            </p:cNvSpPr>
            <p:nvPr userDrawn="1"/>
          </p:nvSpPr>
          <p:spPr bwMode="auto">
            <a:xfrm>
              <a:off x="524866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9" name="Freeform 2266"/>
            <p:cNvSpPr>
              <a:spLocks/>
            </p:cNvSpPr>
            <p:nvPr userDrawn="1"/>
          </p:nvSpPr>
          <p:spPr bwMode="auto">
            <a:xfrm>
              <a:off x="524866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0" name="Freeform 2267"/>
            <p:cNvSpPr>
              <a:spLocks/>
            </p:cNvSpPr>
            <p:nvPr userDrawn="1"/>
          </p:nvSpPr>
          <p:spPr bwMode="auto">
            <a:xfrm>
              <a:off x="5248669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1" name="Freeform 2268"/>
            <p:cNvSpPr>
              <a:spLocks/>
            </p:cNvSpPr>
            <p:nvPr userDrawn="1"/>
          </p:nvSpPr>
          <p:spPr bwMode="auto">
            <a:xfrm>
              <a:off x="5248669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2" name="Freeform 2269"/>
            <p:cNvSpPr>
              <a:spLocks/>
            </p:cNvSpPr>
            <p:nvPr userDrawn="1"/>
          </p:nvSpPr>
          <p:spPr bwMode="auto">
            <a:xfrm>
              <a:off x="5248669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3" name="Freeform 2270"/>
            <p:cNvSpPr>
              <a:spLocks/>
            </p:cNvSpPr>
            <p:nvPr userDrawn="1"/>
          </p:nvSpPr>
          <p:spPr bwMode="auto">
            <a:xfrm>
              <a:off x="5248669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4" name="Freeform 2271"/>
            <p:cNvSpPr>
              <a:spLocks/>
            </p:cNvSpPr>
            <p:nvPr userDrawn="1"/>
          </p:nvSpPr>
          <p:spPr bwMode="auto">
            <a:xfrm>
              <a:off x="5248669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5" name="Freeform 2272"/>
            <p:cNvSpPr>
              <a:spLocks/>
            </p:cNvSpPr>
            <p:nvPr userDrawn="1"/>
          </p:nvSpPr>
          <p:spPr bwMode="auto">
            <a:xfrm>
              <a:off x="5248669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6" name="Freeform 2273"/>
            <p:cNvSpPr>
              <a:spLocks/>
            </p:cNvSpPr>
            <p:nvPr userDrawn="1"/>
          </p:nvSpPr>
          <p:spPr bwMode="auto">
            <a:xfrm>
              <a:off x="5248669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7" name="Freeform 2274"/>
            <p:cNvSpPr>
              <a:spLocks/>
            </p:cNvSpPr>
            <p:nvPr userDrawn="1"/>
          </p:nvSpPr>
          <p:spPr bwMode="auto">
            <a:xfrm>
              <a:off x="5248669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8" name="Freeform 2275"/>
            <p:cNvSpPr>
              <a:spLocks/>
            </p:cNvSpPr>
            <p:nvPr userDrawn="1"/>
          </p:nvSpPr>
          <p:spPr bwMode="auto">
            <a:xfrm>
              <a:off x="5248669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9" name="Freeform 2288"/>
            <p:cNvSpPr>
              <a:spLocks/>
            </p:cNvSpPr>
            <p:nvPr userDrawn="1"/>
          </p:nvSpPr>
          <p:spPr bwMode="auto">
            <a:xfrm>
              <a:off x="512382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0" name="Freeform 2289"/>
            <p:cNvSpPr>
              <a:spLocks/>
            </p:cNvSpPr>
            <p:nvPr userDrawn="1"/>
          </p:nvSpPr>
          <p:spPr bwMode="auto">
            <a:xfrm>
              <a:off x="512382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1" name="Freeform 2290"/>
            <p:cNvSpPr>
              <a:spLocks/>
            </p:cNvSpPr>
            <p:nvPr userDrawn="1"/>
          </p:nvSpPr>
          <p:spPr bwMode="auto">
            <a:xfrm>
              <a:off x="512382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2" name="Freeform 2291"/>
            <p:cNvSpPr>
              <a:spLocks/>
            </p:cNvSpPr>
            <p:nvPr userDrawn="1"/>
          </p:nvSpPr>
          <p:spPr bwMode="auto">
            <a:xfrm>
              <a:off x="512382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3" name="Freeform 2292"/>
            <p:cNvSpPr>
              <a:spLocks/>
            </p:cNvSpPr>
            <p:nvPr userDrawn="1"/>
          </p:nvSpPr>
          <p:spPr bwMode="auto">
            <a:xfrm>
              <a:off x="512382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4" name="Freeform 2293"/>
            <p:cNvSpPr>
              <a:spLocks/>
            </p:cNvSpPr>
            <p:nvPr userDrawn="1"/>
          </p:nvSpPr>
          <p:spPr bwMode="auto">
            <a:xfrm>
              <a:off x="5123827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5" name="Freeform 2294"/>
            <p:cNvSpPr>
              <a:spLocks/>
            </p:cNvSpPr>
            <p:nvPr userDrawn="1"/>
          </p:nvSpPr>
          <p:spPr bwMode="auto">
            <a:xfrm>
              <a:off x="5123827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6" name="Freeform 2295"/>
            <p:cNvSpPr>
              <a:spLocks/>
            </p:cNvSpPr>
            <p:nvPr userDrawn="1"/>
          </p:nvSpPr>
          <p:spPr bwMode="auto">
            <a:xfrm>
              <a:off x="5123827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7" name="Freeform 2296"/>
            <p:cNvSpPr>
              <a:spLocks/>
            </p:cNvSpPr>
            <p:nvPr userDrawn="1"/>
          </p:nvSpPr>
          <p:spPr bwMode="auto">
            <a:xfrm>
              <a:off x="5123827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8" name="Freeform 2297"/>
            <p:cNvSpPr>
              <a:spLocks/>
            </p:cNvSpPr>
            <p:nvPr userDrawn="1"/>
          </p:nvSpPr>
          <p:spPr bwMode="auto">
            <a:xfrm>
              <a:off x="5123827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9" name="Freeform 2298"/>
            <p:cNvSpPr>
              <a:spLocks/>
            </p:cNvSpPr>
            <p:nvPr userDrawn="1"/>
          </p:nvSpPr>
          <p:spPr bwMode="auto">
            <a:xfrm>
              <a:off x="5123827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0" name="Freeform 2299"/>
            <p:cNvSpPr>
              <a:spLocks/>
            </p:cNvSpPr>
            <p:nvPr userDrawn="1"/>
          </p:nvSpPr>
          <p:spPr bwMode="auto">
            <a:xfrm>
              <a:off x="5123827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1" name="Freeform 2300"/>
            <p:cNvSpPr>
              <a:spLocks/>
            </p:cNvSpPr>
            <p:nvPr userDrawn="1"/>
          </p:nvSpPr>
          <p:spPr bwMode="auto">
            <a:xfrm>
              <a:off x="5123827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2" name="Freeform 2313"/>
            <p:cNvSpPr>
              <a:spLocks/>
            </p:cNvSpPr>
            <p:nvPr userDrawn="1"/>
          </p:nvSpPr>
          <p:spPr bwMode="auto">
            <a:xfrm>
              <a:off x="499898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3" name="Freeform 2314"/>
            <p:cNvSpPr>
              <a:spLocks/>
            </p:cNvSpPr>
            <p:nvPr userDrawn="1"/>
          </p:nvSpPr>
          <p:spPr bwMode="auto">
            <a:xfrm>
              <a:off x="499898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4" name="Freeform 2315"/>
            <p:cNvSpPr>
              <a:spLocks/>
            </p:cNvSpPr>
            <p:nvPr userDrawn="1"/>
          </p:nvSpPr>
          <p:spPr bwMode="auto">
            <a:xfrm>
              <a:off x="499898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5" name="Freeform 2316"/>
            <p:cNvSpPr>
              <a:spLocks/>
            </p:cNvSpPr>
            <p:nvPr userDrawn="1"/>
          </p:nvSpPr>
          <p:spPr bwMode="auto">
            <a:xfrm>
              <a:off x="499898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6" name="Freeform 2317"/>
            <p:cNvSpPr>
              <a:spLocks/>
            </p:cNvSpPr>
            <p:nvPr userDrawn="1"/>
          </p:nvSpPr>
          <p:spPr bwMode="auto">
            <a:xfrm>
              <a:off x="499898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7" name="Freeform 2318"/>
            <p:cNvSpPr>
              <a:spLocks/>
            </p:cNvSpPr>
            <p:nvPr userDrawn="1"/>
          </p:nvSpPr>
          <p:spPr bwMode="auto">
            <a:xfrm>
              <a:off x="4998985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8" name="Freeform 2319"/>
            <p:cNvSpPr>
              <a:spLocks/>
            </p:cNvSpPr>
            <p:nvPr userDrawn="1"/>
          </p:nvSpPr>
          <p:spPr bwMode="auto">
            <a:xfrm>
              <a:off x="4998985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9" name="Freeform 2320"/>
            <p:cNvSpPr>
              <a:spLocks/>
            </p:cNvSpPr>
            <p:nvPr userDrawn="1"/>
          </p:nvSpPr>
          <p:spPr bwMode="auto">
            <a:xfrm>
              <a:off x="4998985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0" name="Freeform 2321"/>
            <p:cNvSpPr>
              <a:spLocks/>
            </p:cNvSpPr>
            <p:nvPr userDrawn="1"/>
          </p:nvSpPr>
          <p:spPr bwMode="auto">
            <a:xfrm>
              <a:off x="4998985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1" name="Freeform 2322"/>
            <p:cNvSpPr>
              <a:spLocks/>
            </p:cNvSpPr>
            <p:nvPr userDrawn="1"/>
          </p:nvSpPr>
          <p:spPr bwMode="auto">
            <a:xfrm>
              <a:off x="4998985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2" name="Freeform 2323"/>
            <p:cNvSpPr>
              <a:spLocks/>
            </p:cNvSpPr>
            <p:nvPr userDrawn="1"/>
          </p:nvSpPr>
          <p:spPr bwMode="auto">
            <a:xfrm>
              <a:off x="4998985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3" name="Freeform 2324"/>
            <p:cNvSpPr>
              <a:spLocks/>
            </p:cNvSpPr>
            <p:nvPr userDrawn="1"/>
          </p:nvSpPr>
          <p:spPr bwMode="auto">
            <a:xfrm>
              <a:off x="4998985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4" name="Freeform 2325"/>
            <p:cNvSpPr>
              <a:spLocks/>
            </p:cNvSpPr>
            <p:nvPr userDrawn="1"/>
          </p:nvSpPr>
          <p:spPr bwMode="auto">
            <a:xfrm>
              <a:off x="4998985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5" name="Freeform 2326"/>
            <p:cNvSpPr>
              <a:spLocks/>
            </p:cNvSpPr>
            <p:nvPr userDrawn="1"/>
          </p:nvSpPr>
          <p:spPr bwMode="auto">
            <a:xfrm>
              <a:off x="4998985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6" name="Freeform 2327"/>
            <p:cNvSpPr>
              <a:spLocks/>
            </p:cNvSpPr>
            <p:nvPr userDrawn="1"/>
          </p:nvSpPr>
          <p:spPr bwMode="auto">
            <a:xfrm>
              <a:off x="499898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7" name="Freeform 2328"/>
            <p:cNvSpPr>
              <a:spLocks/>
            </p:cNvSpPr>
            <p:nvPr userDrawn="1"/>
          </p:nvSpPr>
          <p:spPr bwMode="auto">
            <a:xfrm>
              <a:off x="4998985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8" name="Freeform 2341"/>
            <p:cNvSpPr>
              <a:spLocks/>
            </p:cNvSpPr>
            <p:nvPr userDrawn="1"/>
          </p:nvSpPr>
          <p:spPr bwMode="auto">
            <a:xfrm>
              <a:off x="4874143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9" name="Freeform 2342"/>
            <p:cNvSpPr>
              <a:spLocks/>
            </p:cNvSpPr>
            <p:nvPr userDrawn="1"/>
          </p:nvSpPr>
          <p:spPr bwMode="auto">
            <a:xfrm>
              <a:off x="4874143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0" name="Freeform 2343"/>
            <p:cNvSpPr>
              <a:spLocks/>
            </p:cNvSpPr>
            <p:nvPr userDrawn="1"/>
          </p:nvSpPr>
          <p:spPr bwMode="auto">
            <a:xfrm>
              <a:off x="4874143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1" name="Freeform 2344"/>
            <p:cNvSpPr>
              <a:spLocks/>
            </p:cNvSpPr>
            <p:nvPr userDrawn="1"/>
          </p:nvSpPr>
          <p:spPr bwMode="auto">
            <a:xfrm>
              <a:off x="4874143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2" name="Freeform 2345"/>
            <p:cNvSpPr>
              <a:spLocks/>
            </p:cNvSpPr>
            <p:nvPr userDrawn="1"/>
          </p:nvSpPr>
          <p:spPr bwMode="auto">
            <a:xfrm>
              <a:off x="4874143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3" name="Freeform 2346"/>
            <p:cNvSpPr>
              <a:spLocks/>
            </p:cNvSpPr>
            <p:nvPr userDrawn="1"/>
          </p:nvSpPr>
          <p:spPr bwMode="auto">
            <a:xfrm>
              <a:off x="4874143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4" name="Freeform 2347"/>
            <p:cNvSpPr>
              <a:spLocks/>
            </p:cNvSpPr>
            <p:nvPr userDrawn="1"/>
          </p:nvSpPr>
          <p:spPr bwMode="auto">
            <a:xfrm>
              <a:off x="4874143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5" name="Freeform 2348"/>
            <p:cNvSpPr>
              <a:spLocks/>
            </p:cNvSpPr>
            <p:nvPr userDrawn="1"/>
          </p:nvSpPr>
          <p:spPr bwMode="auto">
            <a:xfrm>
              <a:off x="4874143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6" name="Freeform 2349"/>
            <p:cNvSpPr>
              <a:spLocks/>
            </p:cNvSpPr>
            <p:nvPr userDrawn="1"/>
          </p:nvSpPr>
          <p:spPr bwMode="auto">
            <a:xfrm>
              <a:off x="4874143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7" name="Freeform 2350"/>
            <p:cNvSpPr>
              <a:spLocks/>
            </p:cNvSpPr>
            <p:nvPr userDrawn="1"/>
          </p:nvSpPr>
          <p:spPr bwMode="auto">
            <a:xfrm>
              <a:off x="4874143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8" name="Freeform 2351"/>
            <p:cNvSpPr>
              <a:spLocks/>
            </p:cNvSpPr>
            <p:nvPr userDrawn="1"/>
          </p:nvSpPr>
          <p:spPr bwMode="auto">
            <a:xfrm>
              <a:off x="4874143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9" name="Freeform 2352"/>
            <p:cNvSpPr>
              <a:spLocks/>
            </p:cNvSpPr>
            <p:nvPr userDrawn="1"/>
          </p:nvSpPr>
          <p:spPr bwMode="auto">
            <a:xfrm>
              <a:off x="4874143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0" name="Freeform 2353"/>
            <p:cNvSpPr>
              <a:spLocks/>
            </p:cNvSpPr>
            <p:nvPr userDrawn="1"/>
          </p:nvSpPr>
          <p:spPr bwMode="auto">
            <a:xfrm>
              <a:off x="4874143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1" name="Freeform 2354"/>
            <p:cNvSpPr>
              <a:spLocks/>
            </p:cNvSpPr>
            <p:nvPr userDrawn="1"/>
          </p:nvSpPr>
          <p:spPr bwMode="auto">
            <a:xfrm>
              <a:off x="4874143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2" name="Freeform 2355"/>
            <p:cNvSpPr>
              <a:spLocks/>
            </p:cNvSpPr>
            <p:nvPr userDrawn="1"/>
          </p:nvSpPr>
          <p:spPr bwMode="auto">
            <a:xfrm>
              <a:off x="4874143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3" name="Freeform 2369"/>
            <p:cNvSpPr>
              <a:spLocks/>
            </p:cNvSpPr>
            <p:nvPr userDrawn="1"/>
          </p:nvSpPr>
          <p:spPr bwMode="auto">
            <a:xfrm>
              <a:off x="474664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4" name="Freeform 2370"/>
            <p:cNvSpPr>
              <a:spLocks/>
            </p:cNvSpPr>
            <p:nvPr userDrawn="1"/>
          </p:nvSpPr>
          <p:spPr bwMode="auto">
            <a:xfrm>
              <a:off x="474664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5" name="Freeform 2371"/>
            <p:cNvSpPr>
              <a:spLocks/>
            </p:cNvSpPr>
            <p:nvPr userDrawn="1"/>
          </p:nvSpPr>
          <p:spPr bwMode="auto">
            <a:xfrm>
              <a:off x="474664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6" name="Freeform 2372"/>
            <p:cNvSpPr>
              <a:spLocks/>
            </p:cNvSpPr>
            <p:nvPr userDrawn="1"/>
          </p:nvSpPr>
          <p:spPr bwMode="auto">
            <a:xfrm>
              <a:off x="474664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7" name="Freeform 2373"/>
            <p:cNvSpPr>
              <a:spLocks/>
            </p:cNvSpPr>
            <p:nvPr userDrawn="1"/>
          </p:nvSpPr>
          <p:spPr bwMode="auto">
            <a:xfrm>
              <a:off x="474664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8" name="Freeform 2374"/>
            <p:cNvSpPr>
              <a:spLocks/>
            </p:cNvSpPr>
            <p:nvPr userDrawn="1"/>
          </p:nvSpPr>
          <p:spPr bwMode="auto">
            <a:xfrm>
              <a:off x="4746645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9" name="Freeform 2375"/>
            <p:cNvSpPr>
              <a:spLocks/>
            </p:cNvSpPr>
            <p:nvPr userDrawn="1"/>
          </p:nvSpPr>
          <p:spPr bwMode="auto">
            <a:xfrm>
              <a:off x="4746645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0" name="Freeform 2376"/>
            <p:cNvSpPr>
              <a:spLocks/>
            </p:cNvSpPr>
            <p:nvPr userDrawn="1"/>
          </p:nvSpPr>
          <p:spPr bwMode="auto">
            <a:xfrm>
              <a:off x="4746645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1" name="Freeform 2377"/>
            <p:cNvSpPr>
              <a:spLocks/>
            </p:cNvSpPr>
            <p:nvPr userDrawn="1"/>
          </p:nvSpPr>
          <p:spPr bwMode="auto">
            <a:xfrm>
              <a:off x="4746645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2" name="Freeform 2378"/>
            <p:cNvSpPr>
              <a:spLocks/>
            </p:cNvSpPr>
            <p:nvPr userDrawn="1"/>
          </p:nvSpPr>
          <p:spPr bwMode="auto">
            <a:xfrm>
              <a:off x="4746645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3" name="Freeform 2379"/>
            <p:cNvSpPr>
              <a:spLocks/>
            </p:cNvSpPr>
            <p:nvPr userDrawn="1"/>
          </p:nvSpPr>
          <p:spPr bwMode="auto">
            <a:xfrm>
              <a:off x="4746645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4" name="Freeform 2380"/>
            <p:cNvSpPr>
              <a:spLocks/>
            </p:cNvSpPr>
            <p:nvPr userDrawn="1"/>
          </p:nvSpPr>
          <p:spPr bwMode="auto">
            <a:xfrm>
              <a:off x="4746645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5" name="Freeform 2381"/>
            <p:cNvSpPr>
              <a:spLocks/>
            </p:cNvSpPr>
            <p:nvPr userDrawn="1"/>
          </p:nvSpPr>
          <p:spPr bwMode="auto">
            <a:xfrm>
              <a:off x="4746645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6" name="Freeform 2382"/>
            <p:cNvSpPr>
              <a:spLocks/>
            </p:cNvSpPr>
            <p:nvPr userDrawn="1"/>
          </p:nvSpPr>
          <p:spPr bwMode="auto">
            <a:xfrm>
              <a:off x="4746645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7" name="Freeform 2383"/>
            <p:cNvSpPr>
              <a:spLocks/>
            </p:cNvSpPr>
            <p:nvPr userDrawn="1"/>
          </p:nvSpPr>
          <p:spPr bwMode="auto">
            <a:xfrm>
              <a:off x="474664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8" name="Freeform 2395"/>
            <p:cNvSpPr>
              <a:spLocks/>
            </p:cNvSpPr>
            <p:nvPr userDrawn="1"/>
          </p:nvSpPr>
          <p:spPr bwMode="auto">
            <a:xfrm>
              <a:off x="4616491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9" name="Freeform 2396"/>
            <p:cNvSpPr>
              <a:spLocks/>
            </p:cNvSpPr>
            <p:nvPr userDrawn="1"/>
          </p:nvSpPr>
          <p:spPr bwMode="auto">
            <a:xfrm>
              <a:off x="4616491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0" name="Freeform 2397"/>
            <p:cNvSpPr>
              <a:spLocks/>
            </p:cNvSpPr>
            <p:nvPr userDrawn="1"/>
          </p:nvSpPr>
          <p:spPr bwMode="auto">
            <a:xfrm>
              <a:off x="4616491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1" name="Freeform 2398"/>
            <p:cNvSpPr>
              <a:spLocks/>
            </p:cNvSpPr>
            <p:nvPr userDrawn="1"/>
          </p:nvSpPr>
          <p:spPr bwMode="auto">
            <a:xfrm>
              <a:off x="4616491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2" name="Freeform 2399"/>
            <p:cNvSpPr>
              <a:spLocks/>
            </p:cNvSpPr>
            <p:nvPr userDrawn="1"/>
          </p:nvSpPr>
          <p:spPr bwMode="auto">
            <a:xfrm>
              <a:off x="4616491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3" name="Freeform 2400"/>
            <p:cNvSpPr>
              <a:spLocks/>
            </p:cNvSpPr>
            <p:nvPr userDrawn="1"/>
          </p:nvSpPr>
          <p:spPr bwMode="auto">
            <a:xfrm>
              <a:off x="4616491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4" name="Freeform 2401"/>
            <p:cNvSpPr>
              <a:spLocks/>
            </p:cNvSpPr>
            <p:nvPr userDrawn="1"/>
          </p:nvSpPr>
          <p:spPr bwMode="auto">
            <a:xfrm>
              <a:off x="4616491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5" name="Freeform 2402"/>
            <p:cNvSpPr>
              <a:spLocks/>
            </p:cNvSpPr>
            <p:nvPr userDrawn="1"/>
          </p:nvSpPr>
          <p:spPr bwMode="auto">
            <a:xfrm>
              <a:off x="4616491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6" name="Freeform 2403"/>
            <p:cNvSpPr>
              <a:spLocks/>
            </p:cNvSpPr>
            <p:nvPr userDrawn="1"/>
          </p:nvSpPr>
          <p:spPr bwMode="auto">
            <a:xfrm>
              <a:off x="4616491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7" name="Freeform 2404"/>
            <p:cNvSpPr>
              <a:spLocks/>
            </p:cNvSpPr>
            <p:nvPr userDrawn="1"/>
          </p:nvSpPr>
          <p:spPr bwMode="auto">
            <a:xfrm>
              <a:off x="4616491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8" name="Freeform 2405"/>
            <p:cNvSpPr>
              <a:spLocks/>
            </p:cNvSpPr>
            <p:nvPr userDrawn="1"/>
          </p:nvSpPr>
          <p:spPr bwMode="auto">
            <a:xfrm>
              <a:off x="4616491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9" name="Freeform 2406"/>
            <p:cNvSpPr>
              <a:spLocks/>
            </p:cNvSpPr>
            <p:nvPr userDrawn="1"/>
          </p:nvSpPr>
          <p:spPr bwMode="auto">
            <a:xfrm>
              <a:off x="4616491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0" name="Freeform 2407"/>
            <p:cNvSpPr>
              <a:spLocks/>
            </p:cNvSpPr>
            <p:nvPr userDrawn="1"/>
          </p:nvSpPr>
          <p:spPr bwMode="auto">
            <a:xfrm>
              <a:off x="4616491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1" name="Freeform 2420"/>
            <p:cNvSpPr>
              <a:spLocks/>
            </p:cNvSpPr>
            <p:nvPr userDrawn="1"/>
          </p:nvSpPr>
          <p:spPr bwMode="auto">
            <a:xfrm>
              <a:off x="448899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2" name="Freeform 2421"/>
            <p:cNvSpPr>
              <a:spLocks/>
            </p:cNvSpPr>
            <p:nvPr userDrawn="1"/>
          </p:nvSpPr>
          <p:spPr bwMode="auto">
            <a:xfrm>
              <a:off x="4488993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3" name="Freeform 2422"/>
            <p:cNvSpPr>
              <a:spLocks/>
            </p:cNvSpPr>
            <p:nvPr userDrawn="1"/>
          </p:nvSpPr>
          <p:spPr bwMode="auto">
            <a:xfrm>
              <a:off x="4488993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4" name="Freeform 2423"/>
            <p:cNvSpPr>
              <a:spLocks/>
            </p:cNvSpPr>
            <p:nvPr userDrawn="1"/>
          </p:nvSpPr>
          <p:spPr bwMode="auto">
            <a:xfrm>
              <a:off x="4488993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5" name="Freeform 2424"/>
            <p:cNvSpPr>
              <a:spLocks/>
            </p:cNvSpPr>
            <p:nvPr userDrawn="1"/>
          </p:nvSpPr>
          <p:spPr bwMode="auto">
            <a:xfrm>
              <a:off x="4488993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6" name="Freeform 2425"/>
            <p:cNvSpPr>
              <a:spLocks/>
            </p:cNvSpPr>
            <p:nvPr userDrawn="1"/>
          </p:nvSpPr>
          <p:spPr bwMode="auto">
            <a:xfrm>
              <a:off x="4488993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7" name="Freeform 2426"/>
            <p:cNvSpPr>
              <a:spLocks/>
            </p:cNvSpPr>
            <p:nvPr userDrawn="1"/>
          </p:nvSpPr>
          <p:spPr bwMode="auto">
            <a:xfrm>
              <a:off x="4488993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8" name="Freeform 2427"/>
            <p:cNvSpPr>
              <a:spLocks/>
            </p:cNvSpPr>
            <p:nvPr userDrawn="1"/>
          </p:nvSpPr>
          <p:spPr bwMode="auto">
            <a:xfrm>
              <a:off x="4488993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9" name="Freeform 2428"/>
            <p:cNvSpPr>
              <a:spLocks/>
            </p:cNvSpPr>
            <p:nvPr userDrawn="1"/>
          </p:nvSpPr>
          <p:spPr bwMode="auto">
            <a:xfrm>
              <a:off x="4488993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0" name="Freeform 2429"/>
            <p:cNvSpPr>
              <a:spLocks/>
            </p:cNvSpPr>
            <p:nvPr userDrawn="1"/>
          </p:nvSpPr>
          <p:spPr bwMode="auto">
            <a:xfrm>
              <a:off x="4488993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1" name="Freeform 2430"/>
            <p:cNvSpPr>
              <a:spLocks/>
            </p:cNvSpPr>
            <p:nvPr userDrawn="1"/>
          </p:nvSpPr>
          <p:spPr bwMode="auto">
            <a:xfrm>
              <a:off x="4488993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2" name="Freeform 2431"/>
            <p:cNvSpPr>
              <a:spLocks/>
            </p:cNvSpPr>
            <p:nvPr userDrawn="1"/>
          </p:nvSpPr>
          <p:spPr bwMode="auto">
            <a:xfrm>
              <a:off x="4488993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3" name="Freeform 2432"/>
            <p:cNvSpPr>
              <a:spLocks/>
            </p:cNvSpPr>
            <p:nvPr userDrawn="1"/>
          </p:nvSpPr>
          <p:spPr bwMode="auto">
            <a:xfrm>
              <a:off x="4488993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4" name="Freeform 2444"/>
            <p:cNvSpPr>
              <a:spLocks/>
            </p:cNvSpPr>
            <p:nvPr userDrawn="1"/>
          </p:nvSpPr>
          <p:spPr bwMode="auto">
            <a:xfrm>
              <a:off x="436415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5" name="Freeform 2445"/>
            <p:cNvSpPr>
              <a:spLocks/>
            </p:cNvSpPr>
            <p:nvPr userDrawn="1"/>
          </p:nvSpPr>
          <p:spPr bwMode="auto">
            <a:xfrm>
              <a:off x="4364151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6" name="Freeform 2446"/>
            <p:cNvSpPr>
              <a:spLocks/>
            </p:cNvSpPr>
            <p:nvPr userDrawn="1"/>
          </p:nvSpPr>
          <p:spPr bwMode="auto">
            <a:xfrm>
              <a:off x="436415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7" name="Freeform 2447"/>
            <p:cNvSpPr>
              <a:spLocks/>
            </p:cNvSpPr>
            <p:nvPr userDrawn="1"/>
          </p:nvSpPr>
          <p:spPr bwMode="auto">
            <a:xfrm>
              <a:off x="436415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8" name="Freeform 2448"/>
            <p:cNvSpPr>
              <a:spLocks/>
            </p:cNvSpPr>
            <p:nvPr userDrawn="1"/>
          </p:nvSpPr>
          <p:spPr bwMode="auto">
            <a:xfrm>
              <a:off x="436415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9" name="Freeform 2449"/>
            <p:cNvSpPr>
              <a:spLocks/>
            </p:cNvSpPr>
            <p:nvPr userDrawn="1"/>
          </p:nvSpPr>
          <p:spPr bwMode="auto">
            <a:xfrm>
              <a:off x="436415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0" name="Freeform 2450"/>
            <p:cNvSpPr>
              <a:spLocks/>
            </p:cNvSpPr>
            <p:nvPr userDrawn="1"/>
          </p:nvSpPr>
          <p:spPr bwMode="auto">
            <a:xfrm>
              <a:off x="436415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1" name="Freeform 2451"/>
            <p:cNvSpPr>
              <a:spLocks/>
            </p:cNvSpPr>
            <p:nvPr userDrawn="1"/>
          </p:nvSpPr>
          <p:spPr bwMode="auto">
            <a:xfrm>
              <a:off x="436415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2" name="Freeform 2452"/>
            <p:cNvSpPr>
              <a:spLocks/>
            </p:cNvSpPr>
            <p:nvPr userDrawn="1"/>
          </p:nvSpPr>
          <p:spPr bwMode="auto">
            <a:xfrm>
              <a:off x="436415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3" name="Freeform 2453"/>
            <p:cNvSpPr>
              <a:spLocks/>
            </p:cNvSpPr>
            <p:nvPr userDrawn="1"/>
          </p:nvSpPr>
          <p:spPr bwMode="auto">
            <a:xfrm>
              <a:off x="4364151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4" name="Freeform 2454"/>
            <p:cNvSpPr>
              <a:spLocks/>
            </p:cNvSpPr>
            <p:nvPr userDrawn="1"/>
          </p:nvSpPr>
          <p:spPr bwMode="auto">
            <a:xfrm>
              <a:off x="4364151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5" name="Freeform 2455"/>
            <p:cNvSpPr>
              <a:spLocks/>
            </p:cNvSpPr>
            <p:nvPr userDrawn="1"/>
          </p:nvSpPr>
          <p:spPr bwMode="auto">
            <a:xfrm>
              <a:off x="4364151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6" name="Freeform 2468"/>
            <p:cNvSpPr>
              <a:spLocks/>
            </p:cNvSpPr>
            <p:nvPr userDrawn="1"/>
          </p:nvSpPr>
          <p:spPr bwMode="auto">
            <a:xfrm>
              <a:off x="423930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7" name="Freeform 2469"/>
            <p:cNvSpPr>
              <a:spLocks/>
            </p:cNvSpPr>
            <p:nvPr userDrawn="1"/>
          </p:nvSpPr>
          <p:spPr bwMode="auto">
            <a:xfrm>
              <a:off x="423930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8" name="Freeform 2470"/>
            <p:cNvSpPr>
              <a:spLocks/>
            </p:cNvSpPr>
            <p:nvPr userDrawn="1"/>
          </p:nvSpPr>
          <p:spPr bwMode="auto">
            <a:xfrm>
              <a:off x="423930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9" name="Freeform 2471"/>
            <p:cNvSpPr>
              <a:spLocks/>
            </p:cNvSpPr>
            <p:nvPr userDrawn="1"/>
          </p:nvSpPr>
          <p:spPr bwMode="auto">
            <a:xfrm>
              <a:off x="423930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0" name="Freeform 2472"/>
            <p:cNvSpPr>
              <a:spLocks/>
            </p:cNvSpPr>
            <p:nvPr userDrawn="1"/>
          </p:nvSpPr>
          <p:spPr bwMode="auto">
            <a:xfrm>
              <a:off x="4239309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1" name="Freeform 2473"/>
            <p:cNvSpPr>
              <a:spLocks/>
            </p:cNvSpPr>
            <p:nvPr userDrawn="1"/>
          </p:nvSpPr>
          <p:spPr bwMode="auto">
            <a:xfrm>
              <a:off x="4239309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2" name="Freeform 2474"/>
            <p:cNvSpPr>
              <a:spLocks/>
            </p:cNvSpPr>
            <p:nvPr userDrawn="1"/>
          </p:nvSpPr>
          <p:spPr bwMode="auto">
            <a:xfrm>
              <a:off x="4239309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3" name="Freeform 2475"/>
            <p:cNvSpPr>
              <a:spLocks/>
            </p:cNvSpPr>
            <p:nvPr userDrawn="1"/>
          </p:nvSpPr>
          <p:spPr bwMode="auto">
            <a:xfrm>
              <a:off x="4239309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4" name="Freeform 2476"/>
            <p:cNvSpPr>
              <a:spLocks/>
            </p:cNvSpPr>
            <p:nvPr userDrawn="1"/>
          </p:nvSpPr>
          <p:spPr bwMode="auto">
            <a:xfrm>
              <a:off x="4239309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5" name="Freeform 2477"/>
            <p:cNvSpPr>
              <a:spLocks/>
            </p:cNvSpPr>
            <p:nvPr userDrawn="1"/>
          </p:nvSpPr>
          <p:spPr bwMode="auto">
            <a:xfrm>
              <a:off x="4239309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6" name="Freeform 2489"/>
            <p:cNvSpPr>
              <a:spLocks/>
            </p:cNvSpPr>
            <p:nvPr userDrawn="1"/>
          </p:nvSpPr>
          <p:spPr bwMode="auto">
            <a:xfrm>
              <a:off x="411181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7" name="Freeform 2490"/>
            <p:cNvSpPr>
              <a:spLocks/>
            </p:cNvSpPr>
            <p:nvPr userDrawn="1"/>
          </p:nvSpPr>
          <p:spPr bwMode="auto">
            <a:xfrm>
              <a:off x="4111811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8" name="Freeform 2491"/>
            <p:cNvSpPr>
              <a:spLocks/>
            </p:cNvSpPr>
            <p:nvPr userDrawn="1"/>
          </p:nvSpPr>
          <p:spPr bwMode="auto">
            <a:xfrm>
              <a:off x="411181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9" name="Freeform 2492"/>
            <p:cNvSpPr>
              <a:spLocks/>
            </p:cNvSpPr>
            <p:nvPr userDrawn="1"/>
          </p:nvSpPr>
          <p:spPr bwMode="auto">
            <a:xfrm>
              <a:off x="411181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0" name="Freeform 2493"/>
            <p:cNvSpPr>
              <a:spLocks/>
            </p:cNvSpPr>
            <p:nvPr userDrawn="1"/>
          </p:nvSpPr>
          <p:spPr bwMode="auto">
            <a:xfrm>
              <a:off x="411181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1" name="Freeform 2494"/>
            <p:cNvSpPr>
              <a:spLocks/>
            </p:cNvSpPr>
            <p:nvPr userDrawn="1"/>
          </p:nvSpPr>
          <p:spPr bwMode="auto">
            <a:xfrm>
              <a:off x="411181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2" name="Freeform 2495"/>
            <p:cNvSpPr>
              <a:spLocks/>
            </p:cNvSpPr>
            <p:nvPr userDrawn="1"/>
          </p:nvSpPr>
          <p:spPr bwMode="auto">
            <a:xfrm>
              <a:off x="411181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3" name="Freeform 2496"/>
            <p:cNvSpPr>
              <a:spLocks/>
            </p:cNvSpPr>
            <p:nvPr userDrawn="1"/>
          </p:nvSpPr>
          <p:spPr bwMode="auto">
            <a:xfrm>
              <a:off x="411181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4" name="Freeform 2497"/>
            <p:cNvSpPr>
              <a:spLocks/>
            </p:cNvSpPr>
            <p:nvPr userDrawn="1"/>
          </p:nvSpPr>
          <p:spPr bwMode="auto">
            <a:xfrm>
              <a:off x="411181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5" name="Freeform 2510"/>
            <p:cNvSpPr>
              <a:spLocks/>
            </p:cNvSpPr>
            <p:nvPr userDrawn="1"/>
          </p:nvSpPr>
          <p:spPr bwMode="auto">
            <a:xfrm>
              <a:off x="398697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6" name="Freeform 2511"/>
            <p:cNvSpPr>
              <a:spLocks/>
            </p:cNvSpPr>
            <p:nvPr userDrawn="1"/>
          </p:nvSpPr>
          <p:spPr bwMode="auto">
            <a:xfrm>
              <a:off x="398697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7" name="Freeform 2512"/>
            <p:cNvSpPr>
              <a:spLocks/>
            </p:cNvSpPr>
            <p:nvPr userDrawn="1"/>
          </p:nvSpPr>
          <p:spPr bwMode="auto">
            <a:xfrm>
              <a:off x="398697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8" name="Freeform 2513"/>
            <p:cNvSpPr>
              <a:spLocks/>
            </p:cNvSpPr>
            <p:nvPr userDrawn="1"/>
          </p:nvSpPr>
          <p:spPr bwMode="auto">
            <a:xfrm>
              <a:off x="398697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9" name="Freeform 2514"/>
            <p:cNvSpPr>
              <a:spLocks/>
            </p:cNvSpPr>
            <p:nvPr userDrawn="1"/>
          </p:nvSpPr>
          <p:spPr bwMode="auto">
            <a:xfrm>
              <a:off x="398697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0" name="Freeform 2515"/>
            <p:cNvSpPr>
              <a:spLocks/>
            </p:cNvSpPr>
            <p:nvPr userDrawn="1"/>
          </p:nvSpPr>
          <p:spPr bwMode="auto">
            <a:xfrm>
              <a:off x="398697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1" name="Freeform 2516"/>
            <p:cNvSpPr>
              <a:spLocks/>
            </p:cNvSpPr>
            <p:nvPr userDrawn="1"/>
          </p:nvSpPr>
          <p:spPr bwMode="auto">
            <a:xfrm>
              <a:off x="398697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2" name="Freeform 2517"/>
            <p:cNvSpPr>
              <a:spLocks/>
            </p:cNvSpPr>
            <p:nvPr userDrawn="1"/>
          </p:nvSpPr>
          <p:spPr bwMode="auto">
            <a:xfrm>
              <a:off x="398697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3" name="Freeform 2528"/>
            <p:cNvSpPr>
              <a:spLocks/>
            </p:cNvSpPr>
            <p:nvPr userDrawn="1"/>
          </p:nvSpPr>
          <p:spPr bwMode="auto">
            <a:xfrm>
              <a:off x="385415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4" name="Freeform 2529"/>
            <p:cNvSpPr>
              <a:spLocks/>
            </p:cNvSpPr>
            <p:nvPr userDrawn="1"/>
          </p:nvSpPr>
          <p:spPr bwMode="auto">
            <a:xfrm>
              <a:off x="385415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5" name="Freeform 2530"/>
            <p:cNvSpPr>
              <a:spLocks/>
            </p:cNvSpPr>
            <p:nvPr userDrawn="1"/>
          </p:nvSpPr>
          <p:spPr bwMode="auto">
            <a:xfrm>
              <a:off x="385415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6" name="Freeform 2539"/>
            <p:cNvSpPr>
              <a:spLocks/>
            </p:cNvSpPr>
            <p:nvPr userDrawn="1"/>
          </p:nvSpPr>
          <p:spPr bwMode="auto">
            <a:xfrm>
              <a:off x="372931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7" name="Freeform 2540"/>
            <p:cNvSpPr>
              <a:spLocks/>
            </p:cNvSpPr>
            <p:nvPr userDrawn="1"/>
          </p:nvSpPr>
          <p:spPr bwMode="auto">
            <a:xfrm>
              <a:off x="372931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8" name="Freeform 2541"/>
            <p:cNvSpPr>
              <a:spLocks/>
            </p:cNvSpPr>
            <p:nvPr userDrawn="1"/>
          </p:nvSpPr>
          <p:spPr bwMode="auto">
            <a:xfrm>
              <a:off x="372931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9" name="Freeform 2550"/>
            <p:cNvSpPr>
              <a:spLocks/>
            </p:cNvSpPr>
            <p:nvPr userDrawn="1"/>
          </p:nvSpPr>
          <p:spPr bwMode="auto">
            <a:xfrm>
              <a:off x="360447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0" name="Freeform 2558"/>
            <p:cNvSpPr>
              <a:spLocks/>
            </p:cNvSpPr>
            <p:nvPr userDrawn="1"/>
          </p:nvSpPr>
          <p:spPr bwMode="auto">
            <a:xfrm>
              <a:off x="3479634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1" name="Freeform 2623"/>
            <p:cNvSpPr>
              <a:spLocks/>
            </p:cNvSpPr>
            <p:nvPr userDrawn="1"/>
          </p:nvSpPr>
          <p:spPr bwMode="auto">
            <a:xfrm>
              <a:off x="234012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2" name="Freeform 2629"/>
            <p:cNvSpPr>
              <a:spLocks/>
            </p:cNvSpPr>
            <p:nvPr userDrawn="1"/>
          </p:nvSpPr>
          <p:spPr bwMode="auto">
            <a:xfrm>
              <a:off x="2209966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3" name="Freeform 2633"/>
            <p:cNvSpPr>
              <a:spLocks/>
            </p:cNvSpPr>
            <p:nvPr userDrawn="1"/>
          </p:nvSpPr>
          <p:spPr bwMode="auto">
            <a:xfrm>
              <a:off x="208246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4" name="Freeform 2634"/>
            <p:cNvSpPr>
              <a:spLocks/>
            </p:cNvSpPr>
            <p:nvPr userDrawn="1"/>
          </p:nvSpPr>
          <p:spPr bwMode="auto">
            <a:xfrm>
              <a:off x="208246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 userDrawn="1">
            <p:ph type="title" hasCustomPrompt="1"/>
          </p:nvPr>
        </p:nvSpPr>
        <p:spPr>
          <a:xfrm>
            <a:off x="342351" y="188914"/>
            <a:ext cx="5531400" cy="1125536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rgbClr val="FF7800"/>
                </a:solidFill>
                <a:latin typeface="+mn-lt"/>
              </a:defRPr>
            </a:lvl1pPr>
          </a:lstStyle>
          <a:p>
            <a:r>
              <a:rPr lang="es-CO" noProof="0" dirty="0"/>
              <a:t>Agenda</a:t>
            </a:r>
          </a:p>
        </p:txBody>
      </p:sp>
      <p:sp>
        <p:nvSpPr>
          <p:cNvPr id="3" name="Espaço Reservado para Texto 2"/>
          <p:cNvSpPr>
            <a:spLocks noGrp="1"/>
          </p:cNvSpPr>
          <p:nvPr userDrawn="1">
            <p:ph type="body" idx="1" hasCustomPrompt="1"/>
          </p:nvPr>
        </p:nvSpPr>
        <p:spPr>
          <a:xfrm>
            <a:off x="336000" y="1428750"/>
            <a:ext cx="5531400" cy="4556125"/>
          </a:xfrm>
        </p:spPr>
        <p:txBody>
          <a:bodyPr>
            <a:normAutofit/>
          </a:bodyPr>
          <a:lstStyle>
            <a:lvl1pPr marL="457206" marR="0" indent="-457206" algn="l" defTabSz="91441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600">
                <a:solidFill>
                  <a:srgbClr val="606163"/>
                </a:solidFill>
                <a:latin typeface="+mn-lt"/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CO" noProof="0" dirty="0"/>
              <a:t>Tema</a:t>
            </a:r>
          </a:p>
          <a:p>
            <a:pPr lvl="0"/>
            <a:r>
              <a:rPr lang="es-CO" noProof="0" dirty="0"/>
              <a:t>Tema</a:t>
            </a:r>
          </a:p>
          <a:p>
            <a:pPr lvl="0"/>
            <a:r>
              <a:rPr lang="es-CO" noProof="0" dirty="0"/>
              <a:t>Tema</a:t>
            </a:r>
          </a:p>
          <a:p>
            <a:pPr lvl="0"/>
            <a:r>
              <a:rPr lang="es-CO" noProof="0" dirty="0"/>
              <a:t>Tema</a:t>
            </a:r>
          </a:p>
          <a:p>
            <a:pPr lvl="0"/>
            <a:r>
              <a:rPr lang="es-CO" noProof="0" dirty="0"/>
              <a:t>Tema</a:t>
            </a:r>
          </a:p>
        </p:txBody>
      </p:sp>
      <p:sp>
        <p:nvSpPr>
          <p:cNvPr id="1056" name="Retângulo de cantos arredondados 1055"/>
          <p:cNvSpPr/>
          <p:nvPr userDrawn="1"/>
        </p:nvSpPr>
        <p:spPr>
          <a:xfrm>
            <a:off x="-1270000" y="-749300"/>
            <a:ext cx="7594600" cy="6438900"/>
          </a:xfrm>
          <a:prstGeom prst="roundRect">
            <a:avLst>
              <a:gd name="adj" fmla="val 5144"/>
            </a:avLst>
          </a:prstGeom>
          <a:noFill/>
          <a:ln>
            <a:solidFill>
              <a:schemeClr val="accent6">
                <a:lumMod val="60000"/>
                <a:lumOff val="40000"/>
                <a:alpha val="2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057" name="Retângulo de cantos arredondados 1056"/>
          <p:cNvSpPr/>
          <p:nvPr userDrawn="1"/>
        </p:nvSpPr>
        <p:spPr>
          <a:xfrm>
            <a:off x="5930900" y="-2438400"/>
            <a:ext cx="7594600" cy="6438900"/>
          </a:xfrm>
          <a:prstGeom prst="roundRect">
            <a:avLst>
              <a:gd name="adj" fmla="val 5144"/>
            </a:avLst>
          </a:prstGeom>
          <a:noFill/>
          <a:ln>
            <a:solidFill>
              <a:schemeClr val="accent6">
                <a:lumMod val="60000"/>
                <a:lumOff val="40000"/>
                <a:alpha val="3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058" name="Retângulo de cantos arredondados 1057"/>
          <p:cNvSpPr/>
          <p:nvPr userDrawn="1"/>
        </p:nvSpPr>
        <p:spPr>
          <a:xfrm>
            <a:off x="4864100" y="-3340100"/>
            <a:ext cx="8229600" cy="6438900"/>
          </a:xfrm>
          <a:prstGeom prst="roundRect">
            <a:avLst>
              <a:gd name="adj" fmla="val 5144"/>
            </a:avLst>
          </a:prstGeom>
          <a:noFill/>
          <a:ln>
            <a:solidFill>
              <a:schemeClr val="accent6">
                <a:lumMod val="60000"/>
                <a:lumOff val="40000"/>
                <a:alpha val="4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FFFF"/>
              </a:solidFill>
            </a:endParaRPr>
          </a:p>
        </p:txBody>
      </p:sp>
      <p:grpSp>
        <p:nvGrpSpPr>
          <p:cNvPr id="4" name="Grupo 3"/>
          <p:cNvGrpSpPr/>
          <p:nvPr userDrawn="1"/>
        </p:nvGrpSpPr>
        <p:grpSpPr>
          <a:xfrm>
            <a:off x="5822410" y="2603085"/>
            <a:ext cx="602960" cy="1490134"/>
            <a:chOff x="5822410" y="2603085"/>
            <a:chExt cx="602960" cy="1490134"/>
          </a:xfrm>
          <a:solidFill>
            <a:srgbClr val="FF7800"/>
          </a:solidFill>
        </p:grpSpPr>
        <p:sp>
          <p:nvSpPr>
            <p:cNvPr id="1050" name="Freeform 2635"/>
            <p:cNvSpPr>
              <a:spLocks/>
            </p:cNvSpPr>
            <p:nvPr userDrawn="1"/>
          </p:nvSpPr>
          <p:spPr bwMode="auto">
            <a:xfrm>
              <a:off x="6199592" y="3867441"/>
              <a:ext cx="225778" cy="225778"/>
            </a:xfrm>
            <a:custGeom>
              <a:avLst/>
              <a:gdLst>
                <a:gd name="T0" fmla="*/ 0 w 36"/>
                <a:gd name="T1" fmla="*/ 28 h 36"/>
                <a:gd name="T2" fmla="*/ 8 w 36"/>
                <a:gd name="T3" fmla="*/ 36 h 36"/>
                <a:gd name="T4" fmla="*/ 28 w 36"/>
                <a:gd name="T5" fmla="*/ 36 h 36"/>
                <a:gd name="T6" fmla="*/ 36 w 36"/>
                <a:gd name="T7" fmla="*/ 28 h 36"/>
                <a:gd name="T8" fmla="*/ 36 w 36"/>
                <a:gd name="T9" fmla="*/ 8 h 36"/>
                <a:gd name="T10" fmla="*/ 28 w 36"/>
                <a:gd name="T11" fmla="*/ 0 h 36"/>
                <a:gd name="T12" fmla="*/ 8 w 36"/>
                <a:gd name="T13" fmla="*/ 0 h 36"/>
                <a:gd name="T14" fmla="*/ 0 w 36"/>
                <a:gd name="T15" fmla="*/ 8 h 36"/>
                <a:gd name="T16" fmla="*/ 0 w 36"/>
                <a:gd name="T17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36">
                  <a:moveTo>
                    <a:pt x="0" y="28"/>
                  </a:moveTo>
                  <a:cubicBezTo>
                    <a:pt x="0" y="33"/>
                    <a:pt x="4" y="36"/>
                    <a:pt x="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3" y="36"/>
                    <a:pt x="36" y="33"/>
                    <a:pt x="36" y="2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4"/>
                    <a:pt x="33" y="0"/>
                    <a:pt x="2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lnTo>
                    <a:pt x="0" y="28"/>
                  </a:lnTo>
                  <a:close/>
                </a:path>
              </a:pathLst>
            </a:custGeom>
            <a:grp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51" name="Freeform 2636"/>
            <p:cNvSpPr>
              <a:spLocks/>
            </p:cNvSpPr>
            <p:nvPr userDrawn="1"/>
          </p:nvSpPr>
          <p:spPr bwMode="auto">
            <a:xfrm>
              <a:off x="6072094" y="2980267"/>
              <a:ext cx="225778" cy="225778"/>
            </a:xfrm>
            <a:custGeom>
              <a:avLst/>
              <a:gdLst>
                <a:gd name="T0" fmla="*/ 0 w 36"/>
                <a:gd name="T1" fmla="*/ 28 h 36"/>
                <a:gd name="T2" fmla="*/ 8 w 36"/>
                <a:gd name="T3" fmla="*/ 36 h 36"/>
                <a:gd name="T4" fmla="*/ 28 w 36"/>
                <a:gd name="T5" fmla="*/ 36 h 36"/>
                <a:gd name="T6" fmla="*/ 36 w 36"/>
                <a:gd name="T7" fmla="*/ 28 h 36"/>
                <a:gd name="T8" fmla="*/ 36 w 36"/>
                <a:gd name="T9" fmla="*/ 8 h 36"/>
                <a:gd name="T10" fmla="*/ 28 w 36"/>
                <a:gd name="T11" fmla="*/ 0 h 36"/>
                <a:gd name="T12" fmla="*/ 8 w 36"/>
                <a:gd name="T13" fmla="*/ 0 h 36"/>
                <a:gd name="T14" fmla="*/ 0 w 36"/>
                <a:gd name="T15" fmla="*/ 8 h 36"/>
                <a:gd name="T16" fmla="*/ 0 w 36"/>
                <a:gd name="T17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36">
                  <a:moveTo>
                    <a:pt x="0" y="28"/>
                  </a:moveTo>
                  <a:cubicBezTo>
                    <a:pt x="0" y="33"/>
                    <a:pt x="4" y="36"/>
                    <a:pt x="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3" y="36"/>
                    <a:pt x="36" y="33"/>
                    <a:pt x="36" y="2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4"/>
                    <a:pt x="33" y="0"/>
                    <a:pt x="2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lnTo>
                    <a:pt x="0" y="28"/>
                  </a:lnTo>
                  <a:close/>
                </a:path>
              </a:pathLst>
            </a:custGeom>
            <a:grp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52" name="Freeform 2637"/>
            <p:cNvSpPr>
              <a:spLocks/>
            </p:cNvSpPr>
            <p:nvPr userDrawn="1"/>
          </p:nvSpPr>
          <p:spPr bwMode="auto">
            <a:xfrm>
              <a:off x="5822410" y="2603085"/>
              <a:ext cx="225778" cy="225778"/>
            </a:xfrm>
            <a:custGeom>
              <a:avLst/>
              <a:gdLst>
                <a:gd name="T0" fmla="*/ 0 w 36"/>
                <a:gd name="T1" fmla="*/ 28 h 36"/>
                <a:gd name="T2" fmla="*/ 8 w 36"/>
                <a:gd name="T3" fmla="*/ 36 h 36"/>
                <a:gd name="T4" fmla="*/ 28 w 36"/>
                <a:gd name="T5" fmla="*/ 36 h 36"/>
                <a:gd name="T6" fmla="*/ 36 w 36"/>
                <a:gd name="T7" fmla="*/ 28 h 36"/>
                <a:gd name="T8" fmla="*/ 36 w 36"/>
                <a:gd name="T9" fmla="*/ 8 h 36"/>
                <a:gd name="T10" fmla="*/ 28 w 36"/>
                <a:gd name="T11" fmla="*/ 0 h 36"/>
                <a:gd name="T12" fmla="*/ 8 w 36"/>
                <a:gd name="T13" fmla="*/ 0 h 36"/>
                <a:gd name="T14" fmla="*/ 0 w 36"/>
                <a:gd name="T15" fmla="*/ 8 h 36"/>
                <a:gd name="T16" fmla="*/ 0 w 36"/>
                <a:gd name="T17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36">
                  <a:moveTo>
                    <a:pt x="0" y="28"/>
                  </a:moveTo>
                  <a:cubicBezTo>
                    <a:pt x="0" y="32"/>
                    <a:pt x="4" y="36"/>
                    <a:pt x="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2" y="36"/>
                    <a:pt x="36" y="32"/>
                    <a:pt x="36" y="2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3"/>
                    <a:pt x="32" y="0"/>
                    <a:pt x="2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lnTo>
                    <a:pt x="0" y="28"/>
                  </a:lnTo>
                  <a:close/>
                </a:path>
              </a:pathLst>
            </a:custGeom>
            <a:grp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</p:grpSp>
      <p:pic>
        <p:nvPicPr>
          <p:cNvPr id="1053" name="Imagen 105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29" t="19881" r="21798" b="20476"/>
          <a:stretch/>
        </p:blipFill>
        <p:spPr>
          <a:xfrm>
            <a:off x="10706100" y="218244"/>
            <a:ext cx="1128849" cy="1231470"/>
          </a:xfrm>
          <a:prstGeom prst="rect">
            <a:avLst/>
          </a:prstGeom>
        </p:spPr>
      </p:pic>
      <p:sp>
        <p:nvSpPr>
          <p:cNvPr id="1049" name="TextBox 9"/>
          <p:cNvSpPr txBox="1">
            <a:spLocks noChangeArrowheads="1"/>
          </p:cNvSpPr>
          <p:nvPr userDrawn="1"/>
        </p:nvSpPr>
        <p:spPr bwMode="auto">
          <a:xfrm>
            <a:off x="153905" y="6508766"/>
            <a:ext cx="2520000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altLang="pt-BR" sz="900" b="1" noProof="0" dirty="0">
                <a:solidFill>
                  <a:srgbClr val="606163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Presentación Institucional </a:t>
            </a:r>
            <a:r>
              <a:rPr lang="es-CO" altLang="pt-BR" sz="900" noProof="0" dirty="0">
                <a:solidFill>
                  <a:srgbClr val="606163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| Itaú Colombia</a:t>
            </a:r>
          </a:p>
        </p:txBody>
      </p:sp>
    </p:spTree>
    <p:extLst>
      <p:ext uri="{BB962C8B-B14F-4D97-AF65-F5344CB8AC3E}">
        <p14:creationId xmlns:p14="http://schemas.microsoft.com/office/powerpoint/2010/main" val="1450998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Título 1"/>
          <p:cNvSpPr>
            <a:spLocks noGrp="1"/>
          </p:cNvSpPr>
          <p:nvPr>
            <p:ph type="title" hasCustomPrompt="1"/>
          </p:nvPr>
        </p:nvSpPr>
        <p:spPr>
          <a:xfrm>
            <a:off x="336000" y="197228"/>
            <a:ext cx="11520000" cy="377538"/>
          </a:xfrm>
        </p:spPr>
        <p:txBody>
          <a:bodyPr>
            <a:noAutofit/>
          </a:bodyPr>
          <a:lstStyle>
            <a:lvl1pPr>
              <a:defRPr sz="2000" b="1">
                <a:solidFill>
                  <a:srgbClr val="FF7800"/>
                </a:solidFill>
                <a:latin typeface="+mn-lt"/>
              </a:defRPr>
            </a:lvl1pPr>
          </a:lstStyle>
          <a:p>
            <a:r>
              <a:rPr lang="es-CO" noProof="0" dirty="0"/>
              <a:t>Título</a:t>
            </a:r>
          </a:p>
        </p:txBody>
      </p:sp>
      <p:sp>
        <p:nvSpPr>
          <p:cNvPr id="1059" name="Espaço Reservado para Conteúdo 2"/>
          <p:cNvSpPr>
            <a:spLocks noGrp="1"/>
          </p:cNvSpPr>
          <p:nvPr>
            <p:ph idx="10" hasCustomPrompt="1"/>
          </p:nvPr>
        </p:nvSpPr>
        <p:spPr>
          <a:xfrm>
            <a:off x="336000" y="630566"/>
            <a:ext cx="11520000" cy="362473"/>
          </a:xfrm>
        </p:spPr>
        <p:txBody>
          <a:bodyPr/>
          <a:lstStyle>
            <a:lvl1pPr>
              <a:defRPr b="0">
                <a:solidFill>
                  <a:srgbClr val="606163"/>
                </a:solidFill>
                <a:latin typeface="+mn-lt"/>
              </a:defRPr>
            </a:lvl1pPr>
          </a:lstStyle>
          <a:p>
            <a:pPr lvl="0"/>
            <a:r>
              <a:rPr lang="es-CO" noProof="0" dirty="0"/>
              <a:t>Texto</a:t>
            </a: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29" t="19881" r="21798" b="20476"/>
          <a:stretch/>
        </p:blipFill>
        <p:spPr>
          <a:xfrm>
            <a:off x="11440035" y="200075"/>
            <a:ext cx="415965" cy="453779"/>
          </a:xfrm>
          <a:prstGeom prst="rect">
            <a:avLst/>
          </a:prstGeom>
        </p:spPr>
      </p:pic>
      <p:sp>
        <p:nvSpPr>
          <p:cNvPr id="6" name="TextBox 9"/>
          <p:cNvSpPr txBox="1">
            <a:spLocks noChangeArrowheads="1"/>
          </p:cNvSpPr>
          <p:nvPr userDrawn="1"/>
        </p:nvSpPr>
        <p:spPr bwMode="auto">
          <a:xfrm>
            <a:off x="153905" y="6508766"/>
            <a:ext cx="2520000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altLang="pt-BR" sz="900" b="1" noProof="0" dirty="0">
                <a:solidFill>
                  <a:srgbClr val="606163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Presentación Institucional </a:t>
            </a:r>
            <a:r>
              <a:rPr lang="es-CO" altLang="pt-BR" sz="900" noProof="0" dirty="0">
                <a:solidFill>
                  <a:srgbClr val="606163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| Itaú Colombia</a:t>
            </a:r>
          </a:p>
        </p:txBody>
      </p:sp>
    </p:spTree>
    <p:extLst>
      <p:ext uri="{BB962C8B-B14F-4D97-AF65-F5344CB8AC3E}">
        <p14:creationId xmlns:p14="http://schemas.microsoft.com/office/powerpoint/2010/main" val="1426141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do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 userDrawn="1"/>
        </p:nvGrpSpPr>
        <p:grpSpPr>
          <a:xfrm>
            <a:off x="2082468" y="0"/>
            <a:ext cx="10109532" cy="5301794"/>
            <a:chOff x="2082468" y="0"/>
            <a:chExt cx="10109532" cy="5301794"/>
          </a:xfrm>
        </p:grpSpPr>
        <p:sp>
          <p:nvSpPr>
            <p:cNvPr id="7" name="Freeform 906"/>
            <p:cNvSpPr>
              <a:spLocks/>
            </p:cNvSpPr>
            <p:nvPr userDrawn="1"/>
          </p:nvSpPr>
          <p:spPr bwMode="auto">
            <a:xfrm>
              <a:off x="1209106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" name="Freeform 907"/>
            <p:cNvSpPr>
              <a:spLocks/>
            </p:cNvSpPr>
            <p:nvPr userDrawn="1"/>
          </p:nvSpPr>
          <p:spPr bwMode="auto">
            <a:xfrm>
              <a:off x="1209106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" name="Freeform 908"/>
            <p:cNvSpPr>
              <a:spLocks/>
            </p:cNvSpPr>
            <p:nvPr userDrawn="1"/>
          </p:nvSpPr>
          <p:spPr bwMode="auto">
            <a:xfrm>
              <a:off x="1209106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" name="Freeform 909"/>
            <p:cNvSpPr>
              <a:spLocks/>
            </p:cNvSpPr>
            <p:nvPr userDrawn="1"/>
          </p:nvSpPr>
          <p:spPr bwMode="auto">
            <a:xfrm>
              <a:off x="1209106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" name="Freeform 910"/>
            <p:cNvSpPr>
              <a:spLocks/>
            </p:cNvSpPr>
            <p:nvPr userDrawn="1"/>
          </p:nvSpPr>
          <p:spPr bwMode="auto">
            <a:xfrm>
              <a:off x="1209106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" name="Freeform 911"/>
            <p:cNvSpPr>
              <a:spLocks/>
            </p:cNvSpPr>
            <p:nvPr userDrawn="1"/>
          </p:nvSpPr>
          <p:spPr bwMode="auto">
            <a:xfrm>
              <a:off x="1209106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912"/>
            <p:cNvSpPr>
              <a:spLocks/>
            </p:cNvSpPr>
            <p:nvPr userDrawn="1"/>
          </p:nvSpPr>
          <p:spPr bwMode="auto">
            <a:xfrm>
              <a:off x="1209106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" name="Freeform 913"/>
            <p:cNvSpPr>
              <a:spLocks/>
            </p:cNvSpPr>
            <p:nvPr userDrawn="1"/>
          </p:nvSpPr>
          <p:spPr bwMode="auto">
            <a:xfrm>
              <a:off x="1209106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" name="Freeform 914"/>
            <p:cNvSpPr>
              <a:spLocks/>
            </p:cNvSpPr>
            <p:nvPr userDrawn="1"/>
          </p:nvSpPr>
          <p:spPr bwMode="auto">
            <a:xfrm>
              <a:off x="1209106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" name="Freeform 915"/>
            <p:cNvSpPr>
              <a:spLocks/>
            </p:cNvSpPr>
            <p:nvPr userDrawn="1"/>
          </p:nvSpPr>
          <p:spPr bwMode="auto">
            <a:xfrm>
              <a:off x="1209106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" name="Freeform 916"/>
            <p:cNvSpPr>
              <a:spLocks/>
            </p:cNvSpPr>
            <p:nvPr userDrawn="1"/>
          </p:nvSpPr>
          <p:spPr bwMode="auto">
            <a:xfrm>
              <a:off x="1209106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" name="Freeform 917"/>
            <p:cNvSpPr>
              <a:spLocks/>
            </p:cNvSpPr>
            <p:nvPr userDrawn="1"/>
          </p:nvSpPr>
          <p:spPr bwMode="auto">
            <a:xfrm>
              <a:off x="1209106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" name="Freeform 918"/>
            <p:cNvSpPr>
              <a:spLocks/>
            </p:cNvSpPr>
            <p:nvPr userDrawn="1"/>
          </p:nvSpPr>
          <p:spPr bwMode="auto">
            <a:xfrm>
              <a:off x="1209106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" name="Freeform 919"/>
            <p:cNvSpPr>
              <a:spLocks/>
            </p:cNvSpPr>
            <p:nvPr userDrawn="1"/>
          </p:nvSpPr>
          <p:spPr bwMode="auto">
            <a:xfrm>
              <a:off x="1209106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" name="Freeform 930"/>
            <p:cNvSpPr>
              <a:spLocks/>
            </p:cNvSpPr>
            <p:nvPr userDrawn="1"/>
          </p:nvSpPr>
          <p:spPr bwMode="auto">
            <a:xfrm>
              <a:off x="1196622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931"/>
            <p:cNvSpPr>
              <a:spLocks/>
            </p:cNvSpPr>
            <p:nvPr userDrawn="1"/>
          </p:nvSpPr>
          <p:spPr bwMode="auto">
            <a:xfrm>
              <a:off x="1196622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" name="Freeform 932"/>
            <p:cNvSpPr>
              <a:spLocks/>
            </p:cNvSpPr>
            <p:nvPr userDrawn="1"/>
          </p:nvSpPr>
          <p:spPr bwMode="auto">
            <a:xfrm>
              <a:off x="1196622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" name="Freeform 933"/>
            <p:cNvSpPr>
              <a:spLocks/>
            </p:cNvSpPr>
            <p:nvPr userDrawn="1"/>
          </p:nvSpPr>
          <p:spPr bwMode="auto">
            <a:xfrm>
              <a:off x="1196622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" name="Freeform 934"/>
            <p:cNvSpPr>
              <a:spLocks/>
            </p:cNvSpPr>
            <p:nvPr userDrawn="1"/>
          </p:nvSpPr>
          <p:spPr bwMode="auto">
            <a:xfrm>
              <a:off x="1196622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" name="Freeform 935"/>
            <p:cNvSpPr>
              <a:spLocks/>
            </p:cNvSpPr>
            <p:nvPr userDrawn="1"/>
          </p:nvSpPr>
          <p:spPr bwMode="auto">
            <a:xfrm>
              <a:off x="1196622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" name="Freeform 936"/>
            <p:cNvSpPr>
              <a:spLocks/>
            </p:cNvSpPr>
            <p:nvPr userDrawn="1"/>
          </p:nvSpPr>
          <p:spPr bwMode="auto">
            <a:xfrm>
              <a:off x="1196622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" name="Freeform 937"/>
            <p:cNvSpPr>
              <a:spLocks/>
            </p:cNvSpPr>
            <p:nvPr userDrawn="1"/>
          </p:nvSpPr>
          <p:spPr bwMode="auto">
            <a:xfrm>
              <a:off x="1196622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" name="Freeform 938"/>
            <p:cNvSpPr>
              <a:spLocks/>
            </p:cNvSpPr>
            <p:nvPr userDrawn="1"/>
          </p:nvSpPr>
          <p:spPr bwMode="auto">
            <a:xfrm>
              <a:off x="1196622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" name="Freeform 939"/>
            <p:cNvSpPr>
              <a:spLocks/>
            </p:cNvSpPr>
            <p:nvPr userDrawn="1"/>
          </p:nvSpPr>
          <p:spPr bwMode="auto">
            <a:xfrm>
              <a:off x="1196622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" name="Freeform 940"/>
            <p:cNvSpPr>
              <a:spLocks/>
            </p:cNvSpPr>
            <p:nvPr userDrawn="1"/>
          </p:nvSpPr>
          <p:spPr bwMode="auto">
            <a:xfrm>
              <a:off x="1196622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" name="Freeform 941"/>
            <p:cNvSpPr>
              <a:spLocks/>
            </p:cNvSpPr>
            <p:nvPr userDrawn="1"/>
          </p:nvSpPr>
          <p:spPr bwMode="auto">
            <a:xfrm>
              <a:off x="1196622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" name="Freeform 951"/>
            <p:cNvSpPr>
              <a:spLocks/>
            </p:cNvSpPr>
            <p:nvPr userDrawn="1"/>
          </p:nvSpPr>
          <p:spPr bwMode="auto">
            <a:xfrm>
              <a:off x="11841381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" name="Freeform 952"/>
            <p:cNvSpPr>
              <a:spLocks/>
            </p:cNvSpPr>
            <p:nvPr userDrawn="1"/>
          </p:nvSpPr>
          <p:spPr bwMode="auto">
            <a:xfrm>
              <a:off x="11841381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" name="Freeform 953"/>
            <p:cNvSpPr>
              <a:spLocks/>
            </p:cNvSpPr>
            <p:nvPr userDrawn="1"/>
          </p:nvSpPr>
          <p:spPr bwMode="auto">
            <a:xfrm>
              <a:off x="11841381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" name="Freeform 954"/>
            <p:cNvSpPr>
              <a:spLocks/>
            </p:cNvSpPr>
            <p:nvPr userDrawn="1"/>
          </p:nvSpPr>
          <p:spPr bwMode="auto">
            <a:xfrm>
              <a:off x="11841381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" name="Freeform 955"/>
            <p:cNvSpPr>
              <a:spLocks/>
            </p:cNvSpPr>
            <p:nvPr userDrawn="1"/>
          </p:nvSpPr>
          <p:spPr bwMode="auto">
            <a:xfrm>
              <a:off x="11841381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" name="Freeform 956"/>
            <p:cNvSpPr>
              <a:spLocks/>
            </p:cNvSpPr>
            <p:nvPr userDrawn="1"/>
          </p:nvSpPr>
          <p:spPr bwMode="auto">
            <a:xfrm>
              <a:off x="11841381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" name="Freeform 957"/>
            <p:cNvSpPr>
              <a:spLocks/>
            </p:cNvSpPr>
            <p:nvPr userDrawn="1"/>
          </p:nvSpPr>
          <p:spPr bwMode="auto">
            <a:xfrm>
              <a:off x="11841381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" name="Freeform 958"/>
            <p:cNvSpPr>
              <a:spLocks/>
            </p:cNvSpPr>
            <p:nvPr userDrawn="1"/>
          </p:nvSpPr>
          <p:spPr bwMode="auto">
            <a:xfrm>
              <a:off x="11841381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" name="Freeform 959"/>
            <p:cNvSpPr>
              <a:spLocks/>
            </p:cNvSpPr>
            <p:nvPr userDrawn="1"/>
          </p:nvSpPr>
          <p:spPr bwMode="auto">
            <a:xfrm>
              <a:off x="11841381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" name="Freeform 960"/>
            <p:cNvSpPr>
              <a:spLocks/>
            </p:cNvSpPr>
            <p:nvPr userDrawn="1"/>
          </p:nvSpPr>
          <p:spPr bwMode="auto">
            <a:xfrm>
              <a:off x="11841381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" name="Freeform 961"/>
            <p:cNvSpPr>
              <a:spLocks/>
            </p:cNvSpPr>
            <p:nvPr userDrawn="1"/>
          </p:nvSpPr>
          <p:spPr bwMode="auto">
            <a:xfrm>
              <a:off x="11841381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" name="Freeform 962"/>
            <p:cNvSpPr>
              <a:spLocks/>
            </p:cNvSpPr>
            <p:nvPr userDrawn="1"/>
          </p:nvSpPr>
          <p:spPr bwMode="auto">
            <a:xfrm>
              <a:off x="11841381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" name="Freeform 973"/>
            <p:cNvSpPr>
              <a:spLocks/>
            </p:cNvSpPr>
            <p:nvPr userDrawn="1"/>
          </p:nvSpPr>
          <p:spPr bwMode="auto">
            <a:xfrm>
              <a:off x="1170857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" name="Freeform 974"/>
            <p:cNvSpPr>
              <a:spLocks/>
            </p:cNvSpPr>
            <p:nvPr userDrawn="1"/>
          </p:nvSpPr>
          <p:spPr bwMode="auto">
            <a:xfrm>
              <a:off x="1170857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" name="Freeform 975"/>
            <p:cNvSpPr>
              <a:spLocks/>
            </p:cNvSpPr>
            <p:nvPr userDrawn="1"/>
          </p:nvSpPr>
          <p:spPr bwMode="auto">
            <a:xfrm>
              <a:off x="1170857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" name="Freeform 976"/>
            <p:cNvSpPr>
              <a:spLocks/>
            </p:cNvSpPr>
            <p:nvPr userDrawn="1"/>
          </p:nvSpPr>
          <p:spPr bwMode="auto">
            <a:xfrm>
              <a:off x="1170857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" name="Freeform 977"/>
            <p:cNvSpPr>
              <a:spLocks/>
            </p:cNvSpPr>
            <p:nvPr userDrawn="1"/>
          </p:nvSpPr>
          <p:spPr bwMode="auto">
            <a:xfrm>
              <a:off x="1170857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" name="Freeform 978"/>
            <p:cNvSpPr>
              <a:spLocks/>
            </p:cNvSpPr>
            <p:nvPr userDrawn="1"/>
          </p:nvSpPr>
          <p:spPr bwMode="auto">
            <a:xfrm>
              <a:off x="1170857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" name="Freeform 979"/>
            <p:cNvSpPr>
              <a:spLocks/>
            </p:cNvSpPr>
            <p:nvPr userDrawn="1"/>
          </p:nvSpPr>
          <p:spPr bwMode="auto">
            <a:xfrm>
              <a:off x="1170857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" name="Freeform 980"/>
            <p:cNvSpPr>
              <a:spLocks/>
            </p:cNvSpPr>
            <p:nvPr userDrawn="1"/>
          </p:nvSpPr>
          <p:spPr bwMode="auto">
            <a:xfrm>
              <a:off x="1170857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" name="Freeform 981"/>
            <p:cNvSpPr>
              <a:spLocks/>
            </p:cNvSpPr>
            <p:nvPr userDrawn="1"/>
          </p:nvSpPr>
          <p:spPr bwMode="auto">
            <a:xfrm>
              <a:off x="11708570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" name="Freeform 982"/>
            <p:cNvSpPr>
              <a:spLocks/>
            </p:cNvSpPr>
            <p:nvPr userDrawn="1"/>
          </p:nvSpPr>
          <p:spPr bwMode="auto">
            <a:xfrm>
              <a:off x="1170857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" name="Freeform 983"/>
            <p:cNvSpPr>
              <a:spLocks/>
            </p:cNvSpPr>
            <p:nvPr userDrawn="1"/>
          </p:nvSpPr>
          <p:spPr bwMode="auto">
            <a:xfrm>
              <a:off x="1170857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" name="Freeform 984"/>
            <p:cNvSpPr>
              <a:spLocks/>
            </p:cNvSpPr>
            <p:nvPr userDrawn="1"/>
          </p:nvSpPr>
          <p:spPr bwMode="auto">
            <a:xfrm>
              <a:off x="1170857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" name="Freeform 995"/>
            <p:cNvSpPr>
              <a:spLocks/>
            </p:cNvSpPr>
            <p:nvPr userDrawn="1"/>
          </p:nvSpPr>
          <p:spPr bwMode="auto">
            <a:xfrm>
              <a:off x="11583728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" name="Freeform 996"/>
            <p:cNvSpPr>
              <a:spLocks/>
            </p:cNvSpPr>
            <p:nvPr userDrawn="1"/>
          </p:nvSpPr>
          <p:spPr bwMode="auto">
            <a:xfrm>
              <a:off x="11583728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" name="Freeform 997"/>
            <p:cNvSpPr>
              <a:spLocks/>
            </p:cNvSpPr>
            <p:nvPr userDrawn="1"/>
          </p:nvSpPr>
          <p:spPr bwMode="auto">
            <a:xfrm>
              <a:off x="11583728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" name="Freeform 998"/>
            <p:cNvSpPr>
              <a:spLocks/>
            </p:cNvSpPr>
            <p:nvPr userDrawn="1"/>
          </p:nvSpPr>
          <p:spPr bwMode="auto">
            <a:xfrm>
              <a:off x="11583728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" name="Freeform 999"/>
            <p:cNvSpPr>
              <a:spLocks/>
            </p:cNvSpPr>
            <p:nvPr userDrawn="1"/>
          </p:nvSpPr>
          <p:spPr bwMode="auto">
            <a:xfrm>
              <a:off x="11583728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" name="Freeform 1000"/>
            <p:cNvSpPr>
              <a:spLocks/>
            </p:cNvSpPr>
            <p:nvPr userDrawn="1"/>
          </p:nvSpPr>
          <p:spPr bwMode="auto">
            <a:xfrm>
              <a:off x="11583728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" name="Freeform 1001"/>
            <p:cNvSpPr>
              <a:spLocks/>
            </p:cNvSpPr>
            <p:nvPr userDrawn="1"/>
          </p:nvSpPr>
          <p:spPr bwMode="auto">
            <a:xfrm>
              <a:off x="11583728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" name="Freeform 1002"/>
            <p:cNvSpPr>
              <a:spLocks/>
            </p:cNvSpPr>
            <p:nvPr userDrawn="1"/>
          </p:nvSpPr>
          <p:spPr bwMode="auto">
            <a:xfrm>
              <a:off x="11583728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" name="Freeform 1003"/>
            <p:cNvSpPr>
              <a:spLocks/>
            </p:cNvSpPr>
            <p:nvPr userDrawn="1"/>
          </p:nvSpPr>
          <p:spPr bwMode="auto">
            <a:xfrm>
              <a:off x="11583728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" name="Freeform 1004"/>
            <p:cNvSpPr>
              <a:spLocks/>
            </p:cNvSpPr>
            <p:nvPr userDrawn="1"/>
          </p:nvSpPr>
          <p:spPr bwMode="auto">
            <a:xfrm>
              <a:off x="11583728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" name="Freeform 1005"/>
            <p:cNvSpPr>
              <a:spLocks/>
            </p:cNvSpPr>
            <p:nvPr userDrawn="1"/>
          </p:nvSpPr>
          <p:spPr bwMode="auto">
            <a:xfrm>
              <a:off x="11583728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" name="Freeform 1006"/>
            <p:cNvSpPr>
              <a:spLocks/>
            </p:cNvSpPr>
            <p:nvPr userDrawn="1"/>
          </p:nvSpPr>
          <p:spPr bwMode="auto">
            <a:xfrm>
              <a:off x="11583728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" name="Freeform 1007"/>
            <p:cNvSpPr>
              <a:spLocks/>
            </p:cNvSpPr>
            <p:nvPr userDrawn="1"/>
          </p:nvSpPr>
          <p:spPr bwMode="auto">
            <a:xfrm>
              <a:off x="11583728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" name="Freeform 1018"/>
            <p:cNvSpPr>
              <a:spLocks/>
            </p:cNvSpPr>
            <p:nvPr userDrawn="1"/>
          </p:nvSpPr>
          <p:spPr bwMode="auto">
            <a:xfrm>
              <a:off x="1145623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" name="Freeform 1019"/>
            <p:cNvSpPr>
              <a:spLocks/>
            </p:cNvSpPr>
            <p:nvPr userDrawn="1"/>
          </p:nvSpPr>
          <p:spPr bwMode="auto">
            <a:xfrm>
              <a:off x="1145623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" name="Freeform 1020"/>
            <p:cNvSpPr>
              <a:spLocks/>
            </p:cNvSpPr>
            <p:nvPr userDrawn="1"/>
          </p:nvSpPr>
          <p:spPr bwMode="auto">
            <a:xfrm>
              <a:off x="1145623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" name="Freeform 1021"/>
            <p:cNvSpPr>
              <a:spLocks/>
            </p:cNvSpPr>
            <p:nvPr userDrawn="1"/>
          </p:nvSpPr>
          <p:spPr bwMode="auto">
            <a:xfrm>
              <a:off x="1145623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" name="Freeform 1022"/>
            <p:cNvSpPr>
              <a:spLocks/>
            </p:cNvSpPr>
            <p:nvPr userDrawn="1"/>
          </p:nvSpPr>
          <p:spPr bwMode="auto">
            <a:xfrm>
              <a:off x="1145623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" name="Freeform 1023"/>
            <p:cNvSpPr>
              <a:spLocks/>
            </p:cNvSpPr>
            <p:nvPr userDrawn="1"/>
          </p:nvSpPr>
          <p:spPr bwMode="auto">
            <a:xfrm>
              <a:off x="1145623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" name="Freeform 1024"/>
            <p:cNvSpPr>
              <a:spLocks/>
            </p:cNvSpPr>
            <p:nvPr userDrawn="1"/>
          </p:nvSpPr>
          <p:spPr bwMode="auto">
            <a:xfrm>
              <a:off x="1145623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" name="Freeform 1025"/>
            <p:cNvSpPr>
              <a:spLocks/>
            </p:cNvSpPr>
            <p:nvPr userDrawn="1"/>
          </p:nvSpPr>
          <p:spPr bwMode="auto">
            <a:xfrm>
              <a:off x="1145623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" name="Freeform 1026"/>
            <p:cNvSpPr>
              <a:spLocks/>
            </p:cNvSpPr>
            <p:nvPr userDrawn="1"/>
          </p:nvSpPr>
          <p:spPr bwMode="auto">
            <a:xfrm>
              <a:off x="11456230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" name="Freeform 1027"/>
            <p:cNvSpPr>
              <a:spLocks/>
            </p:cNvSpPr>
            <p:nvPr userDrawn="1"/>
          </p:nvSpPr>
          <p:spPr bwMode="auto">
            <a:xfrm>
              <a:off x="1145623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" name="Freeform 1028"/>
            <p:cNvSpPr>
              <a:spLocks/>
            </p:cNvSpPr>
            <p:nvPr userDrawn="1"/>
          </p:nvSpPr>
          <p:spPr bwMode="auto">
            <a:xfrm>
              <a:off x="1145623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" name="Freeform 1029"/>
            <p:cNvSpPr>
              <a:spLocks/>
            </p:cNvSpPr>
            <p:nvPr userDrawn="1"/>
          </p:nvSpPr>
          <p:spPr bwMode="auto">
            <a:xfrm>
              <a:off x="1145623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" name="Freeform 1030"/>
            <p:cNvSpPr>
              <a:spLocks/>
            </p:cNvSpPr>
            <p:nvPr userDrawn="1"/>
          </p:nvSpPr>
          <p:spPr bwMode="auto">
            <a:xfrm>
              <a:off x="11456230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" name="Freeform 1031"/>
            <p:cNvSpPr>
              <a:spLocks/>
            </p:cNvSpPr>
            <p:nvPr userDrawn="1"/>
          </p:nvSpPr>
          <p:spPr bwMode="auto">
            <a:xfrm>
              <a:off x="11456230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" name="Freeform 1040"/>
            <p:cNvSpPr>
              <a:spLocks/>
            </p:cNvSpPr>
            <p:nvPr userDrawn="1"/>
          </p:nvSpPr>
          <p:spPr bwMode="auto">
            <a:xfrm>
              <a:off x="1133138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" name="Freeform 1041"/>
            <p:cNvSpPr>
              <a:spLocks/>
            </p:cNvSpPr>
            <p:nvPr userDrawn="1"/>
          </p:nvSpPr>
          <p:spPr bwMode="auto">
            <a:xfrm>
              <a:off x="1133138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" name="Freeform 1042"/>
            <p:cNvSpPr>
              <a:spLocks/>
            </p:cNvSpPr>
            <p:nvPr userDrawn="1"/>
          </p:nvSpPr>
          <p:spPr bwMode="auto">
            <a:xfrm>
              <a:off x="11331388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" name="Freeform 1043"/>
            <p:cNvSpPr>
              <a:spLocks/>
            </p:cNvSpPr>
            <p:nvPr userDrawn="1"/>
          </p:nvSpPr>
          <p:spPr bwMode="auto">
            <a:xfrm>
              <a:off x="11331388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" name="Freeform 1044"/>
            <p:cNvSpPr>
              <a:spLocks/>
            </p:cNvSpPr>
            <p:nvPr userDrawn="1"/>
          </p:nvSpPr>
          <p:spPr bwMode="auto">
            <a:xfrm>
              <a:off x="11331388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" name="Freeform 1045"/>
            <p:cNvSpPr>
              <a:spLocks/>
            </p:cNvSpPr>
            <p:nvPr userDrawn="1"/>
          </p:nvSpPr>
          <p:spPr bwMode="auto">
            <a:xfrm>
              <a:off x="11331388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" name="Freeform 1046"/>
            <p:cNvSpPr>
              <a:spLocks/>
            </p:cNvSpPr>
            <p:nvPr userDrawn="1"/>
          </p:nvSpPr>
          <p:spPr bwMode="auto">
            <a:xfrm>
              <a:off x="11331388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" name="Freeform 1047"/>
            <p:cNvSpPr>
              <a:spLocks/>
            </p:cNvSpPr>
            <p:nvPr userDrawn="1"/>
          </p:nvSpPr>
          <p:spPr bwMode="auto">
            <a:xfrm>
              <a:off x="11331388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" name="Freeform 1048"/>
            <p:cNvSpPr>
              <a:spLocks/>
            </p:cNvSpPr>
            <p:nvPr userDrawn="1"/>
          </p:nvSpPr>
          <p:spPr bwMode="auto">
            <a:xfrm>
              <a:off x="11331388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" name="Freeform 1049"/>
            <p:cNvSpPr>
              <a:spLocks/>
            </p:cNvSpPr>
            <p:nvPr userDrawn="1"/>
          </p:nvSpPr>
          <p:spPr bwMode="auto">
            <a:xfrm>
              <a:off x="11331388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" name="Freeform 1050"/>
            <p:cNvSpPr>
              <a:spLocks/>
            </p:cNvSpPr>
            <p:nvPr userDrawn="1"/>
          </p:nvSpPr>
          <p:spPr bwMode="auto">
            <a:xfrm>
              <a:off x="11331388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" name="Freeform 1051"/>
            <p:cNvSpPr>
              <a:spLocks/>
            </p:cNvSpPr>
            <p:nvPr userDrawn="1"/>
          </p:nvSpPr>
          <p:spPr bwMode="auto">
            <a:xfrm>
              <a:off x="1133138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" name="Freeform 1052"/>
            <p:cNvSpPr>
              <a:spLocks/>
            </p:cNvSpPr>
            <p:nvPr userDrawn="1"/>
          </p:nvSpPr>
          <p:spPr bwMode="auto">
            <a:xfrm>
              <a:off x="1133138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" name="Freeform 1053"/>
            <p:cNvSpPr>
              <a:spLocks/>
            </p:cNvSpPr>
            <p:nvPr userDrawn="1"/>
          </p:nvSpPr>
          <p:spPr bwMode="auto">
            <a:xfrm>
              <a:off x="1133138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" name="Freeform 1054"/>
            <p:cNvSpPr>
              <a:spLocks/>
            </p:cNvSpPr>
            <p:nvPr userDrawn="1"/>
          </p:nvSpPr>
          <p:spPr bwMode="auto">
            <a:xfrm>
              <a:off x="1133138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" name="Freeform 1055"/>
            <p:cNvSpPr>
              <a:spLocks/>
            </p:cNvSpPr>
            <p:nvPr userDrawn="1"/>
          </p:nvSpPr>
          <p:spPr bwMode="auto">
            <a:xfrm>
              <a:off x="11331388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" name="Freeform 1056"/>
            <p:cNvSpPr>
              <a:spLocks/>
            </p:cNvSpPr>
            <p:nvPr userDrawn="1"/>
          </p:nvSpPr>
          <p:spPr bwMode="auto">
            <a:xfrm>
              <a:off x="11331388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" name="Freeform 1057"/>
            <p:cNvSpPr>
              <a:spLocks/>
            </p:cNvSpPr>
            <p:nvPr userDrawn="1"/>
          </p:nvSpPr>
          <p:spPr bwMode="auto">
            <a:xfrm>
              <a:off x="11331388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" name="Freeform 1066"/>
            <p:cNvSpPr>
              <a:spLocks/>
            </p:cNvSpPr>
            <p:nvPr userDrawn="1"/>
          </p:nvSpPr>
          <p:spPr bwMode="auto">
            <a:xfrm>
              <a:off x="11206546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" name="Freeform 1067"/>
            <p:cNvSpPr>
              <a:spLocks/>
            </p:cNvSpPr>
            <p:nvPr userDrawn="1"/>
          </p:nvSpPr>
          <p:spPr bwMode="auto">
            <a:xfrm>
              <a:off x="11206546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" name="Freeform 1068"/>
            <p:cNvSpPr>
              <a:spLocks/>
            </p:cNvSpPr>
            <p:nvPr userDrawn="1"/>
          </p:nvSpPr>
          <p:spPr bwMode="auto">
            <a:xfrm>
              <a:off x="11206546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5" name="Freeform 1069"/>
            <p:cNvSpPr>
              <a:spLocks/>
            </p:cNvSpPr>
            <p:nvPr userDrawn="1"/>
          </p:nvSpPr>
          <p:spPr bwMode="auto">
            <a:xfrm>
              <a:off x="11206546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6" name="Freeform 1070"/>
            <p:cNvSpPr>
              <a:spLocks/>
            </p:cNvSpPr>
            <p:nvPr userDrawn="1"/>
          </p:nvSpPr>
          <p:spPr bwMode="auto">
            <a:xfrm>
              <a:off x="11206546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7" name="Freeform 1071"/>
            <p:cNvSpPr>
              <a:spLocks/>
            </p:cNvSpPr>
            <p:nvPr userDrawn="1"/>
          </p:nvSpPr>
          <p:spPr bwMode="auto">
            <a:xfrm>
              <a:off x="11206546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8" name="Freeform 1072"/>
            <p:cNvSpPr>
              <a:spLocks/>
            </p:cNvSpPr>
            <p:nvPr userDrawn="1"/>
          </p:nvSpPr>
          <p:spPr bwMode="auto">
            <a:xfrm>
              <a:off x="11206546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9" name="Freeform 1073"/>
            <p:cNvSpPr>
              <a:spLocks/>
            </p:cNvSpPr>
            <p:nvPr userDrawn="1"/>
          </p:nvSpPr>
          <p:spPr bwMode="auto">
            <a:xfrm>
              <a:off x="11206546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0" name="Freeform 1074"/>
            <p:cNvSpPr>
              <a:spLocks/>
            </p:cNvSpPr>
            <p:nvPr userDrawn="1"/>
          </p:nvSpPr>
          <p:spPr bwMode="auto">
            <a:xfrm>
              <a:off x="11206546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1" name="Freeform 1075"/>
            <p:cNvSpPr>
              <a:spLocks/>
            </p:cNvSpPr>
            <p:nvPr userDrawn="1"/>
          </p:nvSpPr>
          <p:spPr bwMode="auto">
            <a:xfrm>
              <a:off x="11206546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2" name="Freeform 1076"/>
            <p:cNvSpPr>
              <a:spLocks/>
            </p:cNvSpPr>
            <p:nvPr userDrawn="1"/>
          </p:nvSpPr>
          <p:spPr bwMode="auto">
            <a:xfrm>
              <a:off x="11206546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3" name="Freeform 1077"/>
            <p:cNvSpPr>
              <a:spLocks/>
            </p:cNvSpPr>
            <p:nvPr userDrawn="1"/>
          </p:nvSpPr>
          <p:spPr bwMode="auto">
            <a:xfrm>
              <a:off x="11206546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4" name="Freeform 1078"/>
            <p:cNvSpPr>
              <a:spLocks/>
            </p:cNvSpPr>
            <p:nvPr userDrawn="1"/>
          </p:nvSpPr>
          <p:spPr bwMode="auto">
            <a:xfrm>
              <a:off x="11206546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5" name="Freeform 1079"/>
            <p:cNvSpPr>
              <a:spLocks/>
            </p:cNvSpPr>
            <p:nvPr userDrawn="1"/>
          </p:nvSpPr>
          <p:spPr bwMode="auto">
            <a:xfrm>
              <a:off x="11206546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6" name="Freeform 1080"/>
            <p:cNvSpPr>
              <a:spLocks/>
            </p:cNvSpPr>
            <p:nvPr userDrawn="1"/>
          </p:nvSpPr>
          <p:spPr bwMode="auto">
            <a:xfrm>
              <a:off x="11206546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7" name="Freeform 1081"/>
            <p:cNvSpPr>
              <a:spLocks/>
            </p:cNvSpPr>
            <p:nvPr userDrawn="1"/>
          </p:nvSpPr>
          <p:spPr bwMode="auto">
            <a:xfrm>
              <a:off x="11206546" y="190450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8" name="Freeform 1082"/>
            <p:cNvSpPr>
              <a:spLocks/>
            </p:cNvSpPr>
            <p:nvPr userDrawn="1"/>
          </p:nvSpPr>
          <p:spPr bwMode="auto">
            <a:xfrm>
              <a:off x="11206546" y="2156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19" name="Freeform 1083"/>
            <p:cNvSpPr>
              <a:spLocks/>
            </p:cNvSpPr>
            <p:nvPr userDrawn="1"/>
          </p:nvSpPr>
          <p:spPr bwMode="auto">
            <a:xfrm>
              <a:off x="11206546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0" name="Freeform 1084"/>
            <p:cNvSpPr>
              <a:spLocks/>
            </p:cNvSpPr>
            <p:nvPr userDrawn="1"/>
          </p:nvSpPr>
          <p:spPr bwMode="auto">
            <a:xfrm>
              <a:off x="11206546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1" name="Freeform 1085"/>
            <p:cNvSpPr>
              <a:spLocks/>
            </p:cNvSpPr>
            <p:nvPr userDrawn="1"/>
          </p:nvSpPr>
          <p:spPr bwMode="auto">
            <a:xfrm>
              <a:off x="11206546" y="329635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2" name="Freeform 1086"/>
            <p:cNvSpPr>
              <a:spLocks/>
            </p:cNvSpPr>
            <p:nvPr userDrawn="1"/>
          </p:nvSpPr>
          <p:spPr bwMode="auto">
            <a:xfrm>
              <a:off x="11206546" y="3426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3" name="Freeform 1087"/>
            <p:cNvSpPr>
              <a:spLocks/>
            </p:cNvSpPr>
            <p:nvPr userDrawn="1"/>
          </p:nvSpPr>
          <p:spPr bwMode="auto">
            <a:xfrm>
              <a:off x="11206546" y="3554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4" name="Freeform 1095"/>
            <p:cNvSpPr>
              <a:spLocks/>
            </p:cNvSpPr>
            <p:nvPr userDrawn="1"/>
          </p:nvSpPr>
          <p:spPr bwMode="auto">
            <a:xfrm>
              <a:off x="1107904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5" name="Freeform 1096"/>
            <p:cNvSpPr>
              <a:spLocks/>
            </p:cNvSpPr>
            <p:nvPr userDrawn="1"/>
          </p:nvSpPr>
          <p:spPr bwMode="auto">
            <a:xfrm>
              <a:off x="1107904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6" name="Freeform 1097"/>
            <p:cNvSpPr>
              <a:spLocks/>
            </p:cNvSpPr>
            <p:nvPr userDrawn="1"/>
          </p:nvSpPr>
          <p:spPr bwMode="auto">
            <a:xfrm>
              <a:off x="11079048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7" name="Freeform 1098"/>
            <p:cNvSpPr>
              <a:spLocks/>
            </p:cNvSpPr>
            <p:nvPr userDrawn="1"/>
          </p:nvSpPr>
          <p:spPr bwMode="auto">
            <a:xfrm>
              <a:off x="11079048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Freeform 1099"/>
            <p:cNvSpPr>
              <a:spLocks/>
            </p:cNvSpPr>
            <p:nvPr userDrawn="1"/>
          </p:nvSpPr>
          <p:spPr bwMode="auto">
            <a:xfrm>
              <a:off x="11079048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Freeform 1100"/>
            <p:cNvSpPr>
              <a:spLocks/>
            </p:cNvSpPr>
            <p:nvPr userDrawn="1"/>
          </p:nvSpPr>
          <p:spPr bwMode="auto">
            <a:xfrm>
              <a:off x="11079048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0" name="Freeform 1101"/>
            <p:cNvSpPr>
              <a:spLocks/>
            </p:cNvSpPr>
            <p:nvPr userDrawn="1"/>
          </p:nvSpPr>
          <p:spPr bwMode="auto">
            <a:xfrm>
              <a:off x="930204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Freeform 1102"/>
            <p:cNvSpPr>
              <a:spLocks/>
            </p:cNvSpPr>
            <p:nvPr userDrawn="1"/>
          </p:nvSpPr>
          <p:spPr bwMode="auto">
            <a:xfrm>
              <a:off x="917720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2" name="Freeform 1107"/>
            <p:cNvSpPr>
              <a:spLocks/>
            </p:cNvSpPr>
            <p:nvPr userDrawn="1"/>
          </p:nvSpPr>
          <p:spPr bwMode="auto">
            <a:xfrm>
              <a:off x="904970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3" name="Freeform 1108"/>
            <p:cNvSpPr>
              <a:spLocks/>
            </p:cNvSpPr>
            <p:nvPr userDrawn="1"/>
          </p:nvSpPr>
          <p:spPr bwMode="auto">
            <a:xfrm>
              <a:off x="904970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4" name="Freeform 1111"/>
            <p:cNvSpPr>
              <a:spLocks/>
            </p:cNvSpPr>
            <p:nvPr userDrawn="1"/>
          </p:nvSpPr>
          <p:spPr bwMode="auto">
            <a:xfrm>
              <a:off x="892486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Freeform 1112"/>
            <p:cNvSpPr>
              <a:spLocks/>
            </p:cNvSpPr>
            <p:nvPr userDrawn="1"/>
          </p:nvSpPr>
          <p:spPr bwMode="auto">
            <a:xfrm>
              <a:off x="8924863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Freeform 1115"/>
            <p:cNvSpPr>
              <a:spLocks/>
            </p:cNvSpPr>
            <p:nvPr userDrawn="1"/>
          </p:nvSpPr>
          <p:spPr bwMode="auto">
            <a:xfrm>
              <a:off x="880002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7" name="Freeform 1116"/>
            <p:cNvSpPr>
              <a:spLocks/>
            </p:cNvSpPr>
            <p:nvPr userDrawn="1"/>
          </p:nvSpPr>
          <p:spPr bwMode="auto">
            <a:xfrm>
              <a:off x="867252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8" name="Freeform 1117"/>
            <p:cNvSpPr>
              <a:spLocks/>
            </p:cNvSpPr>
            <p:nvPr userDrawn="1"/>
          </p:nvSpPr>
          <p:spPr bwMode="auto">
            <a:xfrm>
              <a:off x="11079048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39" name="Freeform 1118"/>
            <p:cNvSpPr>
              <a:spLocks/>
            </p:cNvSpPr>
            <p:nvPr userDrawn="1"/>
          </p:nvSpPr>
          <p:spPr bwMode="auto">
            <a:xfrm>
              <a:off x="11079048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0" name="Freeform 1119"/>
            <p:cNvSpPr>
              <a:spLocks/>
            </p:cNvSpPr>
            <p:nvPr userDrawn="1"/>
          </p:nvSpPr>
          <p:spPr bwMode="auto">
            <a:xfrm>
              <a:off x="11079048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1" name="Freeform 1120"/>
            <p:cNvSpPr>
              <a:spLocks/>
            </p:cNvSpPr>
            <p:nvPr userDrawn="1"/>
          </p:nvSpPr>
          <p:spPr bwMode="auto">
            <a:xfrm>
              <a:off x="11079048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2" name="Freeform 1121"/>
            <p:cNvSpPr>
              <a:spLocks/>
            </p:cNvSpPr>
            <p:nvPr userDrawn="1"/>
          </p:nvSpPr>
          <p:spPr bwMode="auto">
            <a:xfrm>
              <a:off x="11079048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3" name="Freeform 1122"/>
            <p:cNvSpPr>
              <a:spLocks/>
            </p:cNvSpPr>
            <p:nvPr userDrawn="1"/>
          </p:nvSpPr>
          <p:spPr bwMode="auto">
            <a:xfrm>
              <a:off x="11079048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4" name="Freeform 1123"/>
            <p:cNvSpPr>
              <a:spLocks/>
            </p:cNvSpPr>
            <p:nvPr userDrawn="1"/>
          </p:nvSpPr>
          <p:spPr bwMode="auto">
            <a:xfrm>
              <a:off x="1107904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5" name="Freeform 1124"/>
            <p:cNvSpPr>
              <a:spLocks/>
            </p:cNvSpPr>
            <p:nvPr userDrawn="1"/>
          </p:nvSpPr>
          <p:spPr bwMode="auto">
            <a:xfrm>
              <a:off x="1107904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6" name="Freeform 1125"/>
            <p:cNvSpPr>
              <a:spLocks/>
            </p:cNvSpPr>
            <p:nvPr userDrawn="1"/>
          </p:nvSpPr>
          <p:spPr bwMode="auto">
            <a:xfrm>
              <a:off x="1107904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7" name="Freeform 1126"/>
            <p:cNvSpPr>
              <a:spLocks/>
            </p:cNvSpPr>
            <p:nvPr userDrawn="1"/>
          </p:nvSpPr>
          <p:spPr bwMode="auto">
            <a:xfrm>
              <a:off x="1107904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8" name="Freeform 1127"/>
            <p:cNvSpPr>
              <a:spLocks/>
            </p:cNvSpPr>
            <p:nvPr userDrawn="1"/>
          </p:nvSpPr>
          <p:spPr bwMode="auto">
            <a:xfrm>
              <a:off x="11079048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49" name="Freeform 1128"/>
            <p:cNvSpPr>
              <a:spLocks/>
            </p:cNvSpPr>
            <p:nvPr userDrawn="1"/>
          </p:nvSpPr>
          <p:spPr bwMode="auto">
            <a:xfrm>
              <a:off x="11079048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0" name="Freeform 1129"/>
            <p:cNvSpPr>
              <a:spLocks/>
            </p:cNvSpPr>
            <p:nvPr userDrawn="1"/>
          </p:nvSpPr>
          <p:spPr bwMode="auto">
            <a:xfrm>
              <a:off x="11079048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1" name="Freeform 1130"/>
            <p:cNvSpPr>
              <a:spLocks/>
            </p:cNvSpPr>
            <p:nvPr userDrawn="1"/>
          </p:nvSpPr>
          <p:spPr bwMode="auto">
            <a:xfrm>
              <a:off x="11079048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2" name="Freeform 1131"/>
            <p:cNvSpPr>
              <a:spLocks/>
            </p:cNvSpPr>
            <p:nvPr userDrawn="1"/>
          </p:nvSpPr>
          <p:spPr bwMode="auto">
            <a:xfrm>
              <a:off x="11079048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3" name="Freeform 1132"/>
            <p:cNvSpPr>
              <a:spLocks/>
            </p:cNvSpPr>
            <p:nvPr userDrawn="1"/>
          </p:nvSpPr>
          <p:spPr bwMode="auto">
            <a:xfrm>
              <a:off x="11079048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4" name="Freeform 1133"/>
            <p:cNvSpPr>
              <a:spLocks/>
            </p:cNvSpPr>
            <p:nvPr userDrawn="1"/>
          </p:nvSpPr>
          <p:spPr bwMode="auto">
            <a:xfrm>
              <a:off x="11079048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5" name="Freeform 1134"/>
            <p:cNvSpPr>
              <a:spLocks/>
            </p:cNvSpPr>
            <p:nvPr userDrawn="1"/>
          </p:nvSpPr>
          <p:spPr bwMode="auto">
            <a:xfrm>
              <a:off x="11079048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6" name="Freeform 1142"/>
            <p:cNvSpPr>
              <a:spLocks/>
            </p:cNvSpPr>
            <p:nvPr userDrawn="1"/>
          </p:nvSpPr>
          <p:spPr bwMode="auto">
            <a:xfrm>
              <a:off x="1094889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7" name="Freeform 1143"/>
            <p:cNvSpPr>
              <a:spLocks/>
            </p:cNvSpPr>
            <p:nvPr userDrawn="1"/>
          </p:nvSpPr>
          <p:spPr bwMode="auto">
            <a:xfrm>
              <a:off x="1094889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8" name="Freeform 1144"/>
            <p:cNvSpPr>
              <a:spLocks/>
            </p:cNvSpPr>
            <p:nvPr userDrawn="1"/>
          </p:nvSpPr>
          <p:spPr bwMode="auto">
            <a:xfrm>
              <a:off x="1094889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59" name="Freeform 1145"/>
            <p:cNvSpPr>
              <a:spLocks/>
            </p:cNvSpPr>
            <p:nvPr userDrawn="1"/>
          </p:nvSpPr>
          <p:spPr bwMode="auto">
            <a:xfrm>
              <a:off x="1094889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0" name="Freeform 1146"/>
            <p:cNvSpPr>
              <a:spLocks/>
            </p:cNvSpPr>
            <p:nvPr userDrawn="1"/>
          </p:nvSpPr>
          <p:spPr bwMode="auto">
            <a:xfrm>
              <a:off x="1094889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1" name="Freeform 1147"/>
            <p:cNvSpPr>
              <a:spLocks/>
            </p:cNvSpPr>
            <p:nvPr userDrawn="1"/>
          </p:nvSpPr>
          <p:spPr bwMode="auto">
            <a:xfrm>
              <a:off x="1094889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2" name="Freeform 1148"/>
            <p:cNvSpPr>
              <a:spLocks/>
            </p:cNvSpPr>
            <p:nvPr userDrawn="1"/>
          </p:nvSpPr>
          <p:spPr bwMode="auto">
            <a:xfrm>
              <a:off x="1094889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3" name="Freeform 1149"/>
            <p:cNvSpPr>
              <a:spLocks/>
            </p:cNvSpPr>
            <p:nvPr userDrawn="1"/>
          </p:nvSpPr>
          <p:spPr bwMode="auto">
            <a:xfrm>
              <a:off x="1094889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4" name="Freeform 1150"/>
            <p:cNvSpPr>
              <a:spLocks/>
            </p:cNvSpPr>
            <p:nvPr userDrawn="1"/>
          </p:nvSpPr>
          <p:spPr bwMode="auto">
            <a:xfrm>
              <a:off x="1094889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5" name="Freeform 1151"/>
            <p:cNvSpPr>
              <a:spLocks/>
            </p:cNvSpPr>
            <p:nvPr userDrawn="1"/>
          </p:nvSpPr>
          <p:spPr bwMode="auto">
            <a:xfrm>
              <a:off x="1094889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6" name="Freeform 1152"/>
            <p:cNvSpPr>
              <a:spLocks/>
            </p:cNvSpPr>
            <p:nvPr userDrawn="1"/>
          </p:nvSpPr>
          <p:spPr bwMode="auto">
            <a:xfrm>
              <a:off x="1094889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7" name="Freeform 1153"/>
            <p:cNvSpPr>
              <a:spLocks/>
            </p:cNvSpPr>
            <p:nvPr userDrawn="1"/>
          </p:nvSpPr>
          <p:spPr bwMode="auto">
            <a:xfrm>
              <a:off x="1094889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8" name="Freeform 1154"/>
            <p:cNvSpPr>
              <a:spLocks/>
            </p:cNvSpPr>
            <p:nvPr userDrawn="1"/>
          </p:nvSpPr>
          <p:spPr bwMode="auto">
            <a:xfrm>
              <a:off x="1094889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69" name="Freeform 1155"/>
            <p:cNvSpPr>
              <a:spLocks/>
            </p:cNvSpPr>
            <p:nvPr userDrawn="1"/>
          </p:nvSpPr>
          <p:spPr bwMode="auto">
            <a:xfrm>
              <a:off x="1094889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0" name="Freeform 1156"/>
            <p:cNvSpPr>
              <a:spLocks/>
            </p:cNvSpPr>
            <p:nvPr userDrawn="1"/>
          </p:nvSpPr>
          <p:spPr bwMode="auto">
            <a:xfrm>
              <a:off x="1094889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1" name="Freeform 1157"/>
            <p:cNvSpPr>
              <a:spLocks/>
            </p:cNvSpPr>
            <p:nvPr userDrawn="1"/>
          </p:nvSpPr>
          <p:spPr bwMode="auto">
            <a:xfrm>
              <a:off x="1094889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2" name="Freeform 1158"/>
            <p:cNvSpPr>
              <a:spLocks/>
            </p:cNvSpPr>
            <p:nvPr userDrawn="1"/>
          </p:nvSpPr>
          <p:spPr bwMode="auto">
            <a:xfrm>
              <a:off x="1094889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3" name="Freeform 1159"/>
            <p:cNvSpPr>
              <a:spLocks/>
            </p:cNvSpPr>
            <p:nvPr userDrawn="1"/>
          </p:nvSpPr>
          <p:spPr bwMode="auto">
            <a:xfrm>
              <a:off x="1094889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4" name="Freeform 1160"/>
            <p:cNvSpPr>
              <a:spLocks/>
            </p:cNvSpPr>
            <p:nvPr userDrawn="1"/>
          </p:nvSpPr>
          <p:spPr bwMode="auto">
            <a:xfrm>
              <a:off x="1094889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5" name="Freeform 1161"/>
            <p:cNvSpPr>
              <a:spLocks/>
            </p:cNvSpPr>
            <p:nvPr userDrawn="1"/>
          </p:nvSpPr>
          <p:spPr bwMode="auto">
            <a:xfrm>
              <a:off x="1094889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6" name="Freeform 1169"/>
            <p:cNvSpPr>
              <a:spLocks/>
            </p:cNvSpPr>
            <p:nvPr userDrawn="1"/>
          </p:nvSpPr>
          <p:spPr bwMode="auto">
            <a:xfrm>
              <a:off x="10821396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7" name="Freeform 1170"/>
            <p:cNvSpPr>
              <a:spLocks/>
            </p:cNvSpPr>
            <p:nvPr userDrawn="1"/>
          </p:nvSpPr>
          <p:spPr bwMode="auto">
            <a:xfrm>
              <a:off x="10821396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8" name="Freeform 1171"/>
            <p:cNvSpPr>
              <a:spLocks/>
            </p:cNvSpPr>
            <p:nvPr userDrawn="1"/>
          </p:nvSpPr>
          <p:spPr bwMode="auto">
            <a:xfrm>
              <a:off x="10821396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79" name="Freeform 1172"/>
            <p:cNvSpPr>
              <a:spLocks/>
            </p:cNvSpPr>
            <p:nvPr userDrawn="1"/>
          </p:nvSpPr>
          <p:spPr bwMode="auto">
            <a:xfrm>
              <a:off x="10821396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0" name="Freeform 1173"/>
            <p:cNvSpPr>
              <a:spLocks/>
            </p:cNvSpPr>
            <p:nvPr userDrawn="1"/>
          </p:nvSpPr>
          <p:spPr bwMode="auto">
            <a:xfrm>
              <a:off x="10821396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1" name="Freeform 1174"/>
            <p:cNvSpPr>
              <a:spLocks/>
            </p:cNvSpPr>
            <p:nvPr userDrawn="1"/>
          </p:nvSpPr>
          <p:spPr bwMode="auto">
            <a:xfrm>
              <a:off x="10821396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2" name="Freeform 1175"/>
            <p:cNvSpPr>
              <a:spLocks/>
            </p:cNvSpPr>
            <p:nvPr userDrawn="1"/>
          </p:nvSpPr>
          <p:spPr bwMode="auto">
            <a:xfrm>
              <a:off x="10821396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3" name="Freeform 1176"/>
            <p:cNvSpPr>
              <a:spLocks/>
            </p:cNvSpPr>
            <p:nvPr userDrawn="1"/>
          </p:nvSpPr>
          <p:spPr bwMode="auto">
            <a:xfrm>
              <a:off x="10821396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4" name="Freeform 1177"/>
            <p:cNvSpPr>
              <a:spLocks/>
            </p:cNvSpPr>
            <p:nvPr userDrawn="1"/>
          </p:nvSpPr>
          <p:spPr bwMode="auto">
            <a:xfrm>
              <a:off x="10821396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5" name="Freeform 1178"/>
            <p:cNvSpPr>
              <a:spLocks/>
            </p:cNvSpPr>
            <p:nvPr userDrawn="1"/>
          </p:nvSpPr>
          <p:spPr bwMode="auto">
            <a:xfrm>
              <a:off x="10821396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6" name="Freeform 1179"/>
            <p:cNvSpPr>
              <a:spLocks/>
            </p:cNvSpPr>
            <p:nvPr userDrawn="1"/>
          </p:nvSpPr>
          <p:spPr bwMode="auto">
            <a:xfrm>
              <a:off x="10821396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7" name="Freeform 1180"/>
            <p:cNvSpPr>
              <a:spLocks/>
            </p:cNvSpPr>
            <p:nvPr userDrawn="1"/>
          </p:nvSpPr>
          <p:spPr bwMode="auto">
            <a:xfrm>
              <a:off x="10821396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8" name="Freeform 1181"/>
            <p:cNvSpPr>
              <a:spLocks/>
            </p:cNvSpPr>
            <p:nvPr userDrawn="1"/>
          </p:nvSpPr>
          <p:spPr bwMode="auto">
            <a:xfrm>
              <a:off x="10821396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89" name="Freeform 1182"/>
            <p:cNvSpPr>
              <a:spLocks/>
            </p:cNvSpPr>
            <p:nvPr userDrawn="1"/>
          </p:nvSpPr>
          <p:spPr bwMode="auto">
            <a:xfrm>
              <a:off x="10821396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0" name="Freeform 1183"/>
            <p:cNvSpPr>
              <a:spLocks/>
            </p:cNvSpPr>
            <p:nvPr userDrawn="1"/>
          </p:nvSpPr>
          <p:spPr bwMode="auto">
            <a:xfrm>
              <a:off x="10821396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1" name="Freeform 1184"/>
            <p:cNvSpPr>
              <a:spLocks/>
            </p:cNvSpPr>
            <p:nvPr userDrawn="1"/>
          </p:nvSpPr>
          <p:spPr bwMode="auto">
            <a:xfrm>
              <a:off x="10821396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2" name="Freeform 1185"/>
            <p:cNvSpPr>
              <a:spLocks/>
            </p:cNvSpPr>
            <p:nvPr userDrawn="1"/>
          </p:nvSpPr>
          <p:spPr bwMode="auto">
            <a:xfrm>
              <a:off x="10821396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3" name="Freeform 1186"/>
            <p:cNvSpPr>
              <a:spLocks/>
            </p:cNvSpPr>
            <p:nvPr userDrawn="1"/>
          </p:nvSpPr>
          <p:spPr bwMode="auto">
            <a:xfrm>
              <a:off x="10821396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4" name="Freeform 1187"/>
            <p:cNvSpPr>
              <a:spLocks/>
            </p:cNvSpPr>
            <p:nvPr userDrawn="1"/>
          </p:nvSpPr>
          <p:spPr bwMode="auto">
            <a:xfrm>
              <a:off x="10821396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5" name="Freeform 1188"/>
            <p:cNvSpPr>
              <a:spLocks/>
            </p:cNvSpPr>
            <p:nvPr userDrawn="1"/>
          </p:nvSpPr>
          <p:spPr bwMode="auto">
            <a:xfrm>
              <a:off x="10821396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6" name="Freeform 1189"/>
            <p:cNvSpPr>
              <a:spLocks/>
            </p:cNvSpPr>
            <p:nvPr userDrawn="1"/>
          </p:nvSpPr>
          <p:spPr bwMode="auto">
            <a:xfrm>
              <a:off x="10821396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7" name="Freeform 1190"/>
            <p:cNvSpPr>
              <a:spLocks/>
            </p:cNvSpPr>
            <p:nvPr userDrawn="1"/>
          </p:nvSpPr>
          <p:spPr bwMode="auto">
            <a:xfrm>
              <a:off x="10821396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8" name="Freeform 1191"/>
            <p:cNvSpPr>
              <a:spLocks/>
            </p:cNvSpPr>
            <p:nvPr userDrawn="1"/>
          </p:nvSpPr>
          <p:spPr bwMode="auto">
            <a:xfrm>
              <a:off x="10821396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99" name="Freeform 1192"/>
            <p:cNvSpPr>
              <a:spLocks/>
            </p:cNvSpPr>
            <p:nvPr userDrawn="1"/>
          </p:nvSpPr>
          <p:spPr bwMode="auto">
            <a:xfrm>
              <a:off x="10821396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0" name="Freeform 1193"/>
            <p:cNvSpPr>
              <a:spLocks/>
            </p:cNvSpPr>
            <p:nvPr userDrawn="1"/>
          </p:nvSpPr>
          <p:spPr bwMode="auto">
            <a:xfrm>
              <a:off x="10821396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1" name="Freeform 1201"/>
            <p:cNvSpPr>
              <a:spLocks/>
            </p:cNvSpPr>
            <p:nvPr userDrawn="1"/>
          </p:nvSpPr>
          <p:spPr bwMode="auto">
            <a:xfrm>
              <a:off x="1069655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2" name="Freeform 1202"/>
            <p:cNvSpPr>
              <a:spLocks/>
            </p:cNvSpPr>
            <p:nvPr userDrawn="1"/>
          </p:nvSpPr>
          <p:spPr bwMode="auto">
            <a:xfrm>
              <a:off x="1069655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3" name="Freeform 1208"/>
            <p:cNvSpPr>
              <a:spLocks/>
            </p:cNvSpPr>
            <p:nvPr userDrawn="1"/>
          </p:nvSpPr>
          <p:spPr bwMode="auto">
            <a:xfrm>
              <a:off x="1069655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4" name="Freeform 1209"/>
            <p:cNvSpPr>
              <a:spLocks/>
            </p:cNvSpPr>
            <p:nvPr userDrawn="1"/>
          </p:nvSpPr>
          <p:spPr bwMode="auto">
            <a:xfrm>
              <a:off x="1069655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5" name="Freeform 1211"/>
            <p:cNvSpPr>
              <a:spLocks/>
            </p:cNvSpPr>
            <p:nvPr userDrawn="1"/>
          </p:nvSpPr>
          <p:spPr bwMode="auto">
            <a:xfrm>
              <a:off x="1069655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6" name="Freeform 1212"/>
            <p:cNvSpPr>
              <a:spLocks/>
            </p:cNvSpPr>
            <p:nvPr userDrawn="1"/>
          </p:nvSpPr>
          <p:spPr bwMode="auto">
            <a:xfrm>
              <a:off x="1069655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7" name="Freeform 1213"/>
            <p:cNvSpPr>
              <a:spLocks/>
            </p:cNvSpPr>
            <p:nvPr userDrawn="1"/>
          </p:nvSpPr>
          <p:spPr bwMode="auto">
            <a:xfrm>
              <a:off x="1069655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8" name="Freeform 1214"/>
            <p:cNvSpPr>
              <a:spLocks/>
            </p:cNvSpPr>
            <p:nvPr userDrawn="1"/>
          </p:nvSpPr>
          <p:spPr bwMode="auto">
            <a:xfrm>
              <a:off x="1069655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09" name="Freeform 1215"/>
            <p:cNvSpPr>
              <a:spLocks/>
            </p:cNvSpPr>
            <p:nvPr userDrawn="1"/>
          </p:nvSpPr>
          <p:spPr bwMode="auto">
            <a:xfrm>
              <a:off x="1069655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0" name="Freeform 1216"/>
            <p:cNvSpPr>
              <a:spLocks/>
            </p:cNvSpPr>
            <p:nvPr userDrawn="1"/>
          </p:nvSpPr>
          <p:spPr bwMode="auto">
            <a:xfrm>
              <a:off x="1069655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1" name="Freeform 1217"/>
            <p:cNvSpPr>
              <a:spLocks/>
            </p:cNvSpPr>
            <p:nvPr userDrawn="1"/>
          </p:nvSpPr>
          <p:spPr bwMode="auto">
            <a:xfrm>
              <a:off x="1069655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2" name="Freeform 1218"/>
            <p:cNvSpPr>
              <a:spLocks/>
            </p:cNvSpPr>
            <p:nvPr userDrawn="1"/>
          </p:nvSpPr>
          <p:spPr bwMode="auto">
            <a:xfrm>
              <a:off x="1069655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3" name="Freeform 1219"/>
            <p:cNvSpPr>
              <a:spLocks/>
            </p:cNvSpPr>
            <p:nvPr userDrawn="1"/>
          </p:nvSpPr>
          <p:spPr bwMode="auto">
            <a:xfrm>
              <a:off x="1069655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4" name="Freeform 1220"/>
            <p:cNvSpPr>
              <a:spLocks/>
            </p:cNvSpPr>
            <p:nvPr userDrawn="1"/>
          </p:nvSpPr>
          <p:spPr bwMode="auto">
            <a:xfrm>
              <a:off x="1069655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5" name="Freeform 1221"/>
            <p:cNvSpPr>
              <a:spLocks/>
            </p:cNvSpPr>
            <p:nvPr userDrawn="1"/>
          </p:nvSpPr>
          <p:spPr bwMode="auto">
            <a:xfrm>
              <a:off x="1069655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6" name="Freeform 1222"/>
            <p:cNvSpPr>
              <a:spLocks/>
            </p:cNvSpPr>
            <p:nvPr userDrawn="1"/>
          </p:nvSpPr>
          <p:spPr bwMode="auto">
            <a:xfrm>
              <a:off x="1069655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7" name="Freeform 1223"/>
            <p:cNvSpPr>
              <a:spLocks/>
            </p:cNvSpPr>
            <p:nvPr userDrawn="1"/>
          </p:nvSpPr>
          <p:spPr bwMode="auto">
            <a:xfrm>
              <a:off x="1069655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8" name="Freeform 1224"/>
            <p:cNvSpPr>
              <a:spLocks/>
            </p:cNvSpPr>
            <p:nvPr userDrawn="1"/>
          </p:nvSpPr>
          <p:spPr bwMode="auto">
            <a:xfrm>
              <a:off x="1069655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19" name="Freeform 1225"/>
            <p:cNvSpPr>
              <a:spLocks/>
            </p:cNvSpPr>
            <p:nvPr userDrawn="1"/>
          </p:nvSpPr>
          <p:spPr bwMode="auto">
            <a:xfrm>
              <a:off x="1069655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0" name="Freeform 1226"/>
            <p:cNvSpPr>
              <a:spLocks/>
            </p:cNvSpPr>
            <p:nvPr userDrawn="1"/>
          </p:nvSpPr>
          <p:spPr bwMode="auto">
            <a:xfrm>
              <a:off x="10696554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1" name="Freeform 1227"/>
            <p:cNvSpPr>
              <a:spLocks/>
            </p:cNvSpPr>
            <p:nvPr userDrawn="1"/>
          </p:nvSpPr>
          <p:spPr bwMode="auto">
            <a:xfrm>
              <a:off x="1069655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2" name="Freeform 1228"/>
            <p:cNvSpPr>
              <a:spLocks/>
            </p:cNvSpPr>
            <p:nvPr userDrawn="1"/>
          </p:nvSpPr>
          <p:spPr bwMode="auto">
            <a:xfrm>
              <a:off x="1069655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3" name="Freeform 1229"/>
            <p:cNvSpPr>
              <a:spLocks/>
            </p:cNvSpPr>
            <p:nvPr userDrawn="1"/>
          </p:nvSpPr>
          <p:spPr bwMode="auto">
            <a:xfrm>
              <a:off x="10696554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4" name="Freeform 1230"/>
            <p:cNvSpPr>
              <a:spLocks/>
            </p:cNvSpPr>
            <p:nvPr userDrawn="1"/>
          </p:nvSpPr>
          <p:spPr bwMode="auto">
            <a:xfrm>
              <a:off x="10696554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5" name="Freeform 1231"/>
            <p:cNvSpPr>
              <a:spLocks/>
            </p:cNvSpPr>
            <p:nvPr userDrawn="1"/>
          </p:nvSpPr>
          <p:spPr bwMode="auto">
            <a:xfrm>
              <a:off x="10696554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6" name="Freeform 1232"/>
            <p:cNvSpPr>
              <a:spLocks/>
            </p:cNvSpPr>
            <p:nvPr userDrawn="1"/>
          </p:nvSpPr>
          <p:spPr bwMode="auto">
            <a:xfrm>
              <a:off x="10696554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7" name="Freeform 1233"/>
            <p:cNvSpPr>
              <a:spLocks/>
            </p:cNvSpPr>
            <p:nvPr userDrawn="1"/>
          </p:nvSpPr>
          <p:spPr bwMode="auto">
            <a:xfrm>
              <a:off x="10696554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8" name="Freeform 1234"/>
            <p:cNvSpPr>
              <a:spLocks/>
            </p:cNvSpPr>
            <p:nvPr userDrawn="1"/>
          </p:nvSpPr>
          <p:spPr bwMode="auto">
            <a:xfrm>
              <a:off x="10696554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29" name="Freeform 1242"/>
            <p:cNvSpPr>
              <a:spLocks/>
            </p:cNvSpPr>
            <p:nvPr userDrawn="1"/>
          </p:nvSpPr>
          <p:spPr bwMode="auto">
            <a:xfrm>
              <a:off x="1057171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0" name="Freeform 1243"/>
            <p:cNvSpPr>
              <a:spLocks/>
            </p:cNvSpPr>
            <p:nvPr userDrawn="1"/>
          </p:nvSpPr>
          <p:spPr bwMode="auto">
            <a:xfrm>
              <a:off x="1057171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1" name="Freeform 1244"/>
            <p:cNvSpPr>
              <a:spLocks/>
            </p:cNvSpPr>
            <p:nvPr userDrawn="1"/>
          </p:nvSpPr>
          <p:spPr bwMode="auto">
            <a:xfrm>
              <a:off x="1057171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2" name="Freeform 1245"/>
            <p:cNvSpPr>
              <a:spLocks/>
            </p:cNvSpPr>
            <p:nvPr userDrawn="1"/>
          </p:nvSpPr>
          <p:spPr bwMode="auto">
            <a:xfrm>
              <a:off x="1057171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3" name="Freeform 1246"/>
            <p:cNvSpPr>
              <a:spLocks/>
            </p:cNvSpPr>
            <p:nvPr userDrawn="1"/>
          </p:nvSpPr>
          <p:spPr bwMode="auto">
            <a:xfrm>
              <a:off x="1057171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4" name="Freeform 1247"/>
            <p:cNvSpPr>
              <a:spLocks/>
            </p:cNvSpPr>
            <p:nvPr userDrawn="1"/>
          </p:nvSpPr>
          <p:spPr bwMode="auto">
            <a:xfrm>
              <a:off x="1057171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5" name="Freeform 1248"/>
            <p:cNvSpPr>
              <a:spLocks/>
            </p:cNvSpPr>
            <p:nvPr userDrawn="1"/>
          </p:nvSpPr>
          <p:spPr bwMode="auto">
            <a:xfrm>
              <a:off x="1057171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6" name="Freeform 1249"/>
            <p:cNvSpPr>
              <a:spLocks/>
            </p:cNvSpPr>
            <p:nvPr userDrawn="1"/>
          </p:nvSpPr>
          <p:spPr bwMode="auto">
            <a:xfrm>
              <a:off x="1057171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7" name="Freeform 1250"/>
            <p:cNvSpPr>
              <a:spLocks/>
            </p:cNvSpPr>
            <p:nvPr userDrawn="1"/>
          </p:nvSpPr>
          <p:spPr bwMode="auto">
            <a:xfrm>
              <a:off x="1057171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8" name="Freeform 1251"/>
            <p:cNvSpPr>
              <a:spLocks/>
            </p:cNvSpPr>
            <p:nvPr userDrawn="1"/>
          </p:nvSpPr>
          <p:spPr bwMode="auto">
            <a:xfrm>
              <a:off x="1057171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39" name="Freeform 1252"/>
            <p:cNvSpPr>
              <a:spLocks/>
            </p:cNvSpPr>
            <p:nvPr userDrawn="1"/>
          </p:nvSpPr>
          <p:spPr bwMode="auto">
            <a:xfrm>
              <a:off x="1057171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0" name="Freeform 1253"/>
            <p:cNvSpPr>
              <a:spLocks/>
            </p:cNvSpPr>
            <p:nvPr userDrawn="1"/>
          </p:nvSpPr>
          <p:spPr bwMode="auto">
            <a:xfrm>
              <a:off x="1057171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1" name="Freeform 1254"/>
            <p:cNvSpPr>
              <a:spLocks/>
            </p:cNvSpPr>
            <p:nvPr userDrawn="1"/>
          </p:nvSpPr>
          <p:spPr bwMode="auto">
            <a:xfrm>
              <a:off x="1057171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2" name="Freeform 1255"/>
            <p:cNvSpPr>
              <a:spLocks/>
            </p:cNvSpPr>
            <p:nvPr userDrawn="1"/>
          </p:nvSpPr>
          <p:spPr bwMode="auto">
            <a:xfrm>
              <a:off x="1057171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3" name="Freeform 1256"/>
            <p:cNvSpPr>
              <a:spLocks/>
            </p:cNvSpPr>
            <p:nvPr userDrawn="1"/>
          </p:nvSpPr>
          <p:spPr bwMode="auto">
            <a:xfrm>
              <a:off x="1057171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4" name="Freeform 1257"/>
            <p:cNvSpPr>
              <a:spLocks/>
            </p:cNvSpPr>
            <p:nvPr userDrawn="1"/>
          </p:nvSpPr>
          <p:spPr bwMode="auto">
            <a:xfrm>
              <a:off x="1057171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5" name="Freeform 1258"/>
            <p:cNvSpPr>
              <a:spLocks/>
            </p:cNvSpPr>
            <p:nvPr userDrawn="1"/>
          </p:nvSpPr>
          <p:spPr bwMode="auto">
            <a:xfrm>
              <a:off x="1057171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6" name="Freeform 1259"/>
            <p:cNvSpPr>
              <a:spLocks/>
            </p:cNvSpPr>
            <p:nvPr userDrawn="1"/>
          </p:nvSpPr>
          <p:spPr bwMode="auto">
            <a:xfrm>
              <a:off x="1057171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7" name="Freeform 1260"/>
            <p:cNvSpPr>
              <a:spLocks/>
            </p:cNvSpPr>
            <p:nvPr userDrawn="1"/>
          </p:nvSpPr>
          <p:spPr bwMode="auto">
            <a:xfrm>
              <a:off x="1057171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8" name="Freeform 1261"/>
            <p:cNvSpPr>
              <a:spLocks/>
            </p:cNvSpPr>
            <p:nvPr userDrawn="1"/>
          </p:nvSpPr>
          <p:spPr bwMode="auto">
            <a:xfrm>
              <a:off x="1057171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49" name="Freeform 1262"/>
            <p:cNvSpPr>
              <a:spLocks/>
            </p:cNvSpPr>
            <p:nvPr userDrawn="1"/>
          </p:nvSpPr>
          <p:spPr bwMode="auto">
            <a:xfrm>
              <a:off x="1057171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0" name="Freeform 1263"/>
            <p:cNvSpPr>
              <a:spLocks/>
            </p:cNvSpPr>
            <p:nvPr userDrawn="1"/>
          </p:nvSpPr>
          <p:spPr bwMode="auto">
            <a:xfrm>
              <a:off x="1057171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1" name="Freeform 1264"/>
            <p:cNvSpPr>
              <a:spLocks/>
            </p:cNvSpPr>
            <p:nvPr userDrawn="1"/>
          </p:nvSpPr>
          <p:spPr bwMode="auto">
            <a:xfrm>
              <a:off x="10571712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2" name="Freeform 1265"/>
            <p:cNvSpPr>
              <a:spLocks/>
            </p:cNvSpPr>
            <p:nvPr userDrawn="1"/>
          </p:nvSpPr>
          <p:spPr bwMode="auto">
            <a:xfrm>
              <a:off x="1057171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3" name="Freeform 1266"/>
            <p:cNvSpPr>
              <a:spLocks/>
            </p:cNvSpPr>
            <p:nvPr userDrawn="1"/>
          </p:nvSpPr>
          <p:spPr bwMode="auto">
            <a:xfrm>
              <a:off x="1057171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4" name="Freeform 1267"/>
            <p:cNvSpPr>
              <a:spLocks/>
            </p:cNvSpPr>
            <p:nvPr userDrawn="1"/>
          </p:nvSpPr>
          <p:spPr bwMode="auto">
            <a:xfrm>
              <a:off x="10571712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5" name="Freeform 1268"/>
            <p:cNvSpPr>
              <a:spLocks/>
            </p:cNvSpPr>
            <p:nvPr userDrawn="1"/>
          </p:nvSpPr>
          <p:spPr bwMode="auto">
            <a:xfrm>
              <a:off x="10571712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6" name="Freeform 1269"/>
            <p:cNvSpPr>
              <a:spLocks/>
            </p:cNvSpPr>
            <p:nvPr userDrawn="1"/>
          </p:nvSpPr>
          <p:spPr bwMode="auto">
            <a:xfrm>
              <a:off x="10571712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7" name="Freeform 1279"/>
            <p:cNvSpPr>
              <a:spLocks/>
            </p:cNvSpPr>
            <p:nvPr userDrawn="1"/>
          </p:nvSpPr>
          <p:spPr bwMode="auto">
            <a:xfrm>
              <a:off x="10444214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8" name="Freeform 1280"/>
            <p:cNvSpPr>
              <a:spLocks/>
            </p:cNvSpPr>
            <p:nvPr userDrawn="1"/>
          </p:nvSpPr>
          <p:spPr bwMode="auto">
            <a:xfrm>
              <a:off x="10444214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59" name="Freeform 1281"/>
            <p:cNvSpPr>
              <a:spLocks/>
            </p:cNvSpPr>
            <p:nvPr userDrawn="1"/>
          </p:nvSpPr>
          <p:spPr bwMode="auto">
            <a:xfrm>
              <a:off x="1044421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0" name="Freeform 1282"/>
            <p:cNvSpPr>
              <a:spLocks/>
            </p:cNvSpPr>
            <p:nvPr userDrawn="1"/>
          </p:nvSpPr>
          <p:spPr bwMode="auto">
            <a:xfrm>
              <a:off x="1044421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1" name="Freeform 1283"/>
            <p:cNvSpPr>
              <a:spLocks/>
            </p:cNvSpPr>
            <p:nvPr userDrawn="1"/>
          </p:nvSpPr>
          <p:spPr bwMode="auto">
            <a:xfrm>
              <a:off x="1044421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2" name="Freeform 1284"/>
            <p:cNvSpPr>
              <a:spLocks/>
            </p:cNvSpPr>
            <p:nvPr userDrawn="1"/>
          </p:nvSpPr>
          <p:spPr bwMode="auto">
            <a:xfrm>
              <a:off x="1044421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3" name="Freeform 1285"/>
            <p:cNvSpPr>
              <a:spLocks/>
            </p:cNvSpPr>
            <p:nvPr userDrawn="1"/>
          </p:nvSpPr>
          <p:spPr bwMode="auto">
            <a:xfrm>
              <a:off x="1044421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4" name="Freeform 1286"/>
            <p:cNvSpPr>
              <a:spLocks/>
            </p:cNvSpPr>
            <p:nvPr userDrawn="1"/>
          </p:nvSpPr>
          <p:spPr bwMode="auto">
            <a:xfrm>
              <a:off x="1044421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5" name="Freeform 1287"/>
            <p:cNvSpPr>
              <a:spLocks/>
            </p:cNvSpPr>
            <p:nvPr userDrawn="1"/>
          </p:nvSpPr>
          <p:spPr bwMode="auto">
            <a:xfrm>
              <a:off x="1044421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6" name="Freeform 1288"/>
            <p:cNvSpPr>
              <a:spLocks/>
            </p:cNvSpPr>
            <p:nvPr userDrawn="1"/>
          </p:nvSpPr>
          <p:spPr bwMode="auto">
            <a:xfrm>
              <a:off x="1044421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7" name="Freeform 1289"/>
            <p:cNvSpPr>
              <a:spLocks/>
            </p:cNvSpPr>
            <p:nvPr userDrawn="1"/>
          </p:nvSpPr>
          <p:spPr bwMode="auto">
            <a:xfrm>
              <a:off x="1044421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8" name="Freeform 1290"/>
            <p:cNvSpPr>
              <a:spLocks/>
            </p:cNvSpPr>
            <p:nvPr userDrawn="1"/>
          </p:nvSpPr>
          <p:spPr bwMode="auto">
            <a:xfrm>
              <a:off x="1044421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69" name="Freeform 1291"/>
            <p:cNvSpPr>
              <a:spLocks/>
            </p:cNvSpPr>
            <p:nvPr userDrawn="1"/>
          </p:nvSpPr>
          <p:spPr bwMode="auto">
            <a:xfrm>
              <a:off x="1044421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0" name="Freeform 1292"/>
            <p:cNvSpPr>
              <a:spLocks/>
            </p:cNvSpPr>
            <p:nvPr userDrawn="1"/>
          </p:nvSpPr>
          <p:spPr bwMode="auto">
            <a:xfrm>
              <a:off x="1044421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1" name="Freeform 1293"/>
            <p:cNvSpPr>
              <a:spLocks/>
            </p:cNvSpPr>
            <p:nvPr userDrawn="1"/>
          </p:nvSpPr>
          <p:spPr bwMode="auto">
            <a:xfrm>
              <a:off x="1044421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2" name="Freeform 1294"/>
            <p:cNvSpPr>
              <a:spLocks/>
            </p:cNvSpPr>
            <p:nvPr userDrawn="1"/>
          </p:nvSpPr>
          <p:spPr bwMode="auto">
            <a:xfrm>
              <a:off x="1044421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3" name="Freeform 1295"/>
            <p:cNvSpPr>
              <a:spLocks/>
            </p:cNvSpPr>
            <p:nvPr userDrawn="1"/>
          </p:nvSpPr>
          <p:spPr bwMode="auto">
            <a:xfrm>
              <a:off x="1044421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4" name="Freeform 1296"/>
            <p:cNvSpPr>
              <a:spLocks/>
            </p:cNvSpPr>
            <p:nvPr userDrawn="1"/>
          </p:nvSpPr>
          <p:spPr bwMode="auto">
            <a:xfrm>
              <a:off x="1044421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5" name="Freeform 1297"/>
            <p:cNvSpPr>
              <a:spLocks/>
            </p:cNvSpPr>
            <p:nvPr userDrawn="1"/>
          </p:nvSpPr>
          <p:spPr bwMode="auto">
            <a:xfrm>
              <a:off x="10444214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6" name="Freeform 1298"/>
            <p:cNvSpPr>
              <a:spLocks/>
            </p:cNvSpPr>
            <p:nvPr userDrawn="1"/>
          </p:nvSpPr>
          <p:spPr bwMode="auto">
            <a:xfrm>
              <a:off x="1044421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7" name="Freeform 1299"/>
            <p:cNvSpPr>
              <a:spLocks/>
            </p:cNvSpPr>
            <p:nvPr userDrawn="1"/>
          </p:nvSpPr>
          <p:spPr bwMode="auto">
            <a:xfrm>
              <a:off x="1044421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8" name="Freeform 1300"/>
            <p:cNvSpPr>
              <a:spLocks/>
            </p:cNvSpPr>
            <p:nvPr userDrawn="1"/>
          </p:nvSpPr>
          <p:spPr bwMode="auto">
            <a:xfrm>
              <a:off x="10444214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79" name="Freeform 1301"/>
            <p:cNvSpPr>
              <a:spLocks/>
            </p:cNvSpPr>
            <p:nvPr userDrawn="1"/>
          </p:nvSpPr>
          <p:spPr bwMode="auto">
            <a:xfrm>
              <a:off x="10444214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0" name="Freeform 1302"/>
            <p:cNvSpPr>
              <a:spLocks/>
            </p:cNvSpPr>
            <p:nvPr userDrawn="1"/>
          </p:nvSpPr>
          <p:spPr bwMode="auto">
            <a:xfrm>
              <a:off x="10444214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1" name="Freeform 1303"/>
            <p:cNvSpPr>
              <a:spLocks/>
            </p:cNvSpPr>
            <p:nvPr userDrawn="1"/>
          </p:nvSpPr>
          <p:spPr bwMode="auto">
            <a:xfrm>
              <a:off x="10444214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2" name="Freeform 1304"/>
            <p:cNvSpPr>
              <a:spLocks/>
            </p:cNvSpPr>
            <p:nvPr userDrawn="1"/>
          </p:nvSpPr>
          <p:spPr bwMode="auto">
            <a:xfrm>
              <a:off x="10444214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3" name="Freeform 1305"/>
            <p:cNvSpPr>
              <a:spLocks/>
            </p:cNvSpPr>
            <p:nvPr userDrawn="1"/>
          </p:nvSpPr>
          <p:spPr bwMode="auto">
            <a:xfrm>
              <a:off x="10444214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4" name="Freeform 1306"/>
            <p:cNvSpPr>
              <a:spLocks/>
            </p:cNvSpPr>
            <p:nvPr userDrawn="1"/>
          </p:nvSpPr>
          <p:spPr bwMode="auto">
            <a:xfrm>
              <a:off x="10444214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5" name="Freeform 1307"/>
            <p:cNvSpPr>
              <a:spLocks/>
            </p:cNvSpPr>
            <p:nvPr userDrawn="1"/>
          </p:nvSpPr>
          <p:spPr bwMode="auto">
            <a:xfrm>
              <a:off x="10444214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6" name="Freeform 1318"/>
            <p:cNvSpPr>
              <a:spLocks/>
            </p:cNvSpPr>
            <p:nvPr userDrawn="1"/>
          </p:nvSpPr>
          <p:spPr bwMode="auto">
            <a:xfrm>
              <a:off x="1031937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7" name="Freeform 1319"/>
            <p:cNvSpPr>
              <a:spLocks/>
            </p:cNvSpPr>
            <p:nvPr userDrawn="1"/>
          </p:nvSpPr>
          <p:spPr bwMode="auto">
            <a:xfrm>
              <a:off x="1031937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8" name="Freeform 1320"/>
            <p:cNvSpPr>
              <a:spLocks/>
            </p:cNvSpPr>
            <p:nvPr userDrawn="1"/>
          </p:nvSpPr>
          <p:spPr bwMode="auto">
            <a:xfrm>
              <a:off x="1031937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89" name="Freeform 1321"/>
            <p:cNvSpPr>
              <a:spLocks/>
            </p:cNvSpPr>
            <p:nvPr userDrawn="1"/>
          </p:nvSpPr>
          <p:spPr bwMode="auto">
            <a:xfrm>
              <a:off x="1031937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0" name="Freeform 1322"/>
            <p:cNvSpPr>
              <a:spLocks/>
            </p:cNvSpPr>
            <p:nvPr userDrawn="1"/>
          </p:nvSpPr>
          <p:spPr bwMode="auto">
            <a:xfrm>
              <a:off x="1031937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1" name="Freeform 1323"/>
            <p:cNvSpPr>
              <a:spLocks/>
            </p:cNvSpPr>
            <p:nvPr userDrawn="1"/>
          </p:nvSpPr>
          <p:spPr bwMode="auto">
            <a:xfrm>
              <a:off x="1031937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2" name="Freeform 1324"/>
            <p:cNvSpPr>
              <a:spLocks/>
            </p:cNvSpPr>
            <p:nvPr userDrawn="1"/>
          </p:nvSpPr>
          <p:spPr bwMode="auto">
            <a:xfrm>
              <a:off x="1031937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3" name="Freeform 1325"/>
            <p:cNvSpPr>
              <a:spLocks/>
            </p:cNvSpPr>
            <p:nvPr userDrawn="1"/>
          </p:nvSpPr>
          <p:spPr bwMode="auto">
            <a:xfrm>
              <a:off x="1031937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4" name="Freeform 1326"/>
            <p:cNvSpPr>
              <a:spLocks/>
            </p:cNvSpPr>
            <p:nvPr userDrawn="1"/>
          </p:nvSpPr>
          <p:spPr bwMode="auto">
            <a:xfrm>
              <a:off x="1031937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5" name="Freeform 1327"/>
            <p:cNvSpPr>
              <a:spLocks/>
            </p:cNvSpPr>
            <p:nvPr userDrawn="1"/>
          </p:nvSpPr>
          <p:spPr bwMode="auto">
            <a:xfrm>
              <a:off x="1031937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6" name="Freeform 1328"/>
            <p:cNvSpPr>
              <a:spLocks/>
            </p:cNvSpPr>
            <p:nvPr userDrawn="1"/>
          </p:nvSpPr>
          <p:spPr bwMode="auto">
            <a:xfrm>
              <a:off x="1031937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7" name="Freeform 1329"/>
            <p:cNvSpPr>
              <a:spLocks/>
            </p:cNvSpPr>
            <p:nvPr userDrawn="1"/>
          </p:nvSpPr>
          <p:spPr bwMode="auto">
            <a:xfrm>
              <a:off x="1031937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8" name="Freeform 1330"/>
            <p:cNvSpPr>
              <a:spLocks/>
            </p:cNvSpPr>
            <p:nvPr userDrawn="1"/>
          </p:nvSpPr>
          <p:spPr bwMode="auto">
            <a:xfrm>
              <a:off x="1031937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299" name="Freeform 1331"/>
            <p:cNvSpPr>
              <a:spLocks/>
            </p:cNvSpPr>
            <p:nvPr userDrawn="1"/>
          </p:nvSpPr>
          <p:spPr bwMode="auto">
            <a:xfrm>
              <a:off x="1031937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0" name="Freeform 1332"/>
            <p:cNvSpPr>
              <a:spLocks/>
            </p:cNvSpPr>
            <p:nvPr userDrawn="1"/>
          </p:nvSpPr>
          <p:spPr bwMode="auto">
            <a:xfrm>
              <a:off x="1031937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1" name="Freeform 1333"/>
            <p:cNvSpPr>
              <a:spLocks/>
            </p:cNvSpPr>
            <p:nvPr userDrawn="1"/>
          </p:nvSpPr>
          <p:spPr bwMode="auto">
            <a:xfrm>
              <a:off x="1031937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2" name="Freeform 1334"/>
            <p:cNvSpPr>
              <a:spLocks/>
            </p:cNvSpPr>
            <p:nvPr userDrawn="1"/>
          </p:nvSpPr>
          <p:spPr bwMode="auto">
            <a:xfrm>
              <a:off x="1031937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3" name="Freeform 1335"/>
            <p:cNvSpPr>
              <a:spLocks/>
            </p:cNvSpPr>
            <p:nvPr userDrawn="1"/>
          </p:nvSpPr>
          <p:spPr bwMode="auto">
            <a:xfrm>
              <a:off x="1031937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4" name="Freeform 1336"/>
            <p:cNvSpPr>
              <a:spLocks/>
            </p:cNvSpPr>
            <p:nvPr userDrawn="1"/>
          </p:nvSpPr>
          <p:spPr bwMode="auto">
            <a:xfrm>
              <a:off x="1031937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5" name="Freeform 1337"/>
            <p:cNvSpPr>
              <a:spLocks/>
            </p:cNvSpPr>
            <p:nvPr userDrawn="1"/>
          </p:nvSpPr>
          <p:spPr bwMode="auto">
            <a:xfrm>
              <a:off x="1031937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6" name="Freeform 1338"/>
            <p:cNvSpPr>
              <a:spLocks/>
            </p:cNvSpPr>
            <p:nvPr userDrawn="1"/>
          </p:nvSpPr>
          <p:spPr bwMode="auto">
            <a:xfrm>
              <a:off x="1031937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7" name="Freeform 1339"/>
            <p:cNvSpPr>
              <a:spLocks/>
            </p:cNvSpPr>
            <p:nvPr userDrawn="1"/>
          </p:nvSpPr>
          <p:spPr bwMode="auto">
            <a:xfrm>
              <a:off x="1031937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8" name="Freeform 1340"/>
            <p:cNvSpPr>
              <a:spLocks/>
            </p:cNvSpPr>
            <p:nvPr userDrawn="1"/>
          </p:nvSpPr>
          <p:spPr bwMode="auto">
            <a:xfrm>
              <a:off x="10319372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09" name="Freeform 1341"/>
            <p:cNvSpPr>
              <a:spLocks/>
            </p:cNvSpPr>
            <p:nvPr userDrawn="1"/>
          </p:nvSpPr>
          <p:spPr bwMode="auto">
            <a:xfrm>
              <a:off x="1031937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0" name="Freeform 1342"/>
            <p:cNvSpPr>
              <a:spLocks/>
            </p:cNvSpPr>
            <p:nvPr userDrawn="1"/>
          </p:nvSpPr>
          <p:spPr bwMode="auto">
            <a:xfrm>
              <a:off x="1031937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1" name="Freeform 1343"/>
            <p:cNvSpPr>
              <a:spLocks/>
            </p:cNvSpPr>
            <p:nvPr userDrawn="1"/>
          </p:nvSpPr>
          <p:spPr bwMode="auto">
            <a:xfrm>
              <a:off x="10319372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2" name="Freeform 1344"/>
            <p:cNvSpPr>
              <a:spLocks/>
            </p:cNvSpPr>
            <p:nvPr userDrawn="1"/>
          </p:nvSpPr>
          <p:spPr bwMode="auto">
            <a:xfrm>
              <a:off x="10319372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3" name="Freeform 1345"/>
            <p:cNvSpPr>
              <a:spLocks/>
            </p:cNvSpPr>
            <p:nvPr userDrawn="1"/>
          </p:nvSpPr>
          <p:spPr bwMode="auto">
            <a:xfrm>
              <a:off x="10319372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4" name="Freeform 1346"/>
            <p:cNvSpPr>
              <a:spLocks/>
            </p:cNvSpPr>
            <p:nvPr userDrawn="1"/>
          </p:nvSpPr>
          <p:spPr bwMode="auto">
            <a:xfrm>
              <a:off x="10319372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5" name="Freeform 1347"/>
            <p:cNvSpPr>
              <a:spLocks/>
            </p:cNvSpPr>
            <p:nvPr userDrawn="1"/>
          </p:nvSpPr>
          <p:spPr bwMode="auto">
            <a:xfrm>
              <a:off x="10319372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6" name="Freeform 1348"/>
            <p:cNvSpPr>
              <a:spLocks/>
            </p:cNvSpPr>
            <p:nvPr userDrawn="1"/>
          </p:nvSpPr>
          <p:spPr bwMode="auto">
            <a:xfrm>
              <a:off x="10319372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7" name="Freeform 1359"/>
            <p:cNvSpPr>
              <a:spLocks/>
            </p:cNvSpPr>
            <p:nvPr userDrawn="1"/>
          </p:nvSpPr>
          <p:spPr bwMode="auto">
            <a:xfrm>
              <a:off x="1018656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8" name="Freeform 1360"/>
            <p:cNvSpPr>
              <a:spLocks/>
            </p:cNvSpPr>
            <p:nvPr userDrawn="1"/>
          </p:nvSpPr>
          <p:spPr bwMode="auto">
            <a:xfrm>
              <a:off x="1018656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19" name="Freeform 1361"/>
            <p:cNvSpPr>
              <a:spLocks/>
            </p:cNvSpPr>
            <p:nvPr userDrawn="1"/>
          </p:nvSpPr>
          <p:spPr bwMode="auto">
            <a:xfrm>
              <a:off x="1018656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0" name="Freeform 1362"/>
            <p:cNvSpPr>
              <a:spLocks/>
            </p:cNvSpPr>
            <p:nvPr userDrawn="1"/>
          </p:nvSpPr>
          <p:spPr bwMode="auto">
            <a:xfrm>
              <a:off x="1018656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1" name="Freeform 1363"/>
            <p:cNvSpPr>
              <a:spLocks/>
            </p:cNvSpPr>
            <p:nvPr userDrawn="1"/>
          </p:nvSpPr>
          <p:spPr bwMode="auto">
            <a:xfrm>
              <a:off x="1018656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2" name="Freeform 1364"/>
            <p:cNvSpPr>
              <a:spLocks/>
            </p:cNvSpPr>
            <p:nvPr userDrawn="1"/>
          </p:nvSpPr>
          <p:spPr bwMode="auto">
            <a:xfrm>
              <a:off x="1018656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3" name="Freeform 1365"/>
            <p:cNvSpPr>
              <a:spLocks/>
            </p:cNvSpPr>
            <p:nvPr userDrawn="1"/>
          </p:nvSpPr>
          <p:spPr bwMode="auto">
            <a:xfrm>
              <a:off x="1018656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4" name="Freeform 1366"/>
            <p:cNvSpPr>
              <a:spLocks/>
            </p:cNvSpPr>
            <p:nvPr userDrawn="1"/>
          </p:nvSpPr>
          <p:spPr bwMode="auto">
            <a:xfrm>
              <a:off x="1018656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5" name="Freeform 1367"/>
            <p:cNvSpPr>
              <a:spLocks/>
            </p:cNvSpPr>
            <p:nvPr userDrawn="1"/>
          </p:nvSpPr>
          <p:spPr bwMode="auto">
            <a:xfrm>
              <a:off x="1018656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6" name="Freeform 1368"/>
            <p:cNvSpPr>
              <a:spLocks/>
            </p:cNvSpPr>
            <p:nvPr userDrawn="1"/>
          </p:nvSpPr>
          <p:spPr bwMode="auto">
            <a:xfrm>
              <a:off x="1018656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7" name="Freeform 1369"/>
            <p:cNvSpPr>
              <a:spLocks/>
            </p:cNvSpPr>
            <p:nvPr userDrawn="1"/>
          </p:nvSpPr>
          <p:spPr bwMode="auto">
            <a:xfrm>
              <a:off x="1018656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8" name="Freeform 1370"/>
            <p:cNvSpPr>
              <a:spLocks/>
            </p:cNvSpPr>
            <p:nvPr userDrawn="1"/>
          </p:nvSpPr>
          <p:spPr bwMode="auto">
            <a:xfrm>
              <a:off x="1018656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29" name="Freeform 1371"/>
            <p:cNvSpPr>
              <a:spLocks/>
            </p:cNvSpPr>
            <p:nvPr userDrawn="1"/>
          </p:nvSpPr>
          <p:spPr bwMode="auto">
            <a:xfrm>
              <a:off x="1018656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0" name="Freeform 1372"/>
            <p:cNvSpPr>
              <a:spLocks/>
            </p:cNvSpPr>
            <p:nvPr userDrawn="1"/>
          </p:nvSpPr>
          <p:spPr bwMode="auto">
            <a:xfrm>
              <a:off x="1018656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1" name="Freeform 1373"/>
            <p:cNvSpPr>
              <a:spLocks/>
            </p:cNvSpPr>
            <p:nvPr userDrawn="1"/>
          </p:nvSpPr>
          <p:spPr bwMode="auto">
            <a:xfrm>
              <a:off x="1018656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2" name="Freeform 1374"/>
            <p:cNvSpPr>
              <a:spLocks/>
            </p:cNvSpPr>
            <p:nvPr userDrawn="1"/>
          </p:nvSpPr>
          <p:spPr bwMode="auto">
            <a:xfrm>
              <a:off x="1018656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3" name="Freeform 1375"/>
            <p:cNvSpPr>
              <a:spLocks/>
            </p:cNvSpPr>
            <p:nvPr userDrawn="1"/>
          </p:nvSpPr>
          <p:spPr bwMode="auto">
            <a:xfrm>
              <a:off x="1018656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4" name="Freeform 1376"/>
            <p:cNvSpPr>
              <a:spLocks/>
            </p:cNvSpPr>
            <p:nvPr userDrawn="1"/>
          </p:nvSpPr>
          <p:spPr bwMode="auto">
            <a:xfrm>
              <a:off x="1018656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5" name="Freeform 1377"/>
            <p:cNvSpPr>
              <a:spLocks/>
            </p:cNvSpPr>
            <p:nvPr userDrawn="1"/>
          </p:nvSpPr>
          <p:spPr bwMode="auto">
            <a:xfrm>
              <a:off x="1018656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6" name="Freeform 1378"/>
            <p:cNvSpPr>
              <a:spLocks/>
            </p:cNvSpPr>
            <p:nvPr userDrawn="1"/>
          </p:nvSpPr>
          <p:spPr bwMode="auto">
            <a:xfrm>
              <a:off x="1018656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7" name="Freeform 1379"/>
            <p:cNvSpPr>
              <a:spLocks/>
            </p:cNvSpPr>
            <p:nvPr userDrawn="1"/>
          </p:nvSpPr>
          <p:spPr bwMode="auto">
            <a:xfrm>
              <a:off x="1018656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8" name="Freeform 1380"/>
            <p:cNvSpPr>
              <a:spLocks/>
            </p:cNvSpPr>
            <p:nvPr userDrawn="1"/>
          </p:nvSpPr>
          <p:spPr bwMode="auto">
            <a:xfrm>
              <a:off x="1018656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39" name="Freeform 1381"/>
            <p:cNvSpPr>
              <a:spLocks/>
            </p:cNvSpPr>
            <p:nvPr userDrawn="1"/>
          </p:nvSpPr>
          <p:spPr bwMode="auto">
            <a:xfrm>
              <a:off x="1018656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0" name="Freeform 1382"/>
            <p:cNvSpPr>
              <a:spLocks/>
            </p:cNvSpPr>
            <p:nvPr userDrawn="1"/>
          </p:nvSpPr>
          <p:spPr bwMode="auto">
            <a:xfrm>
              <a:off x="10186562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1" name="Freeform 1383"/>
            <p:cNvSpPr>
              <a:spLocks/>
            </p:cNvSpPr>
            <p:nvPr userDrawn="1"/>
          </p:nvSpPr>
          <p:spPr bwMode="auto">
            <a:xfrm>
              <a:off x="1018656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2" name="Freeform 1384"/>
            <p:cNvSpPr>
              <a:spLocks/>
            </p:cNvSpPr>
            <p:nvPr userDrawn="1"/>
          </p:nvSpPr>
          <p:spPr bwMode="auto">
            <a:xfrm>
              <a:off x="1018656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3" name="Freeform 1385"/>
            <p:cNvSpPr>
              <a:spLocks/>
            </p:cNvSpPr>
            <p:nvPr userDrawn="1"/>
          </p:nvSpPr>
          <p:spPr bwMode="auto">
            <a:xfrm>
              <a:off x="10186562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4" name="Freeform 1386"/>
            <p:cNvSpPr>
              <a:spLocks/>
            </p:cNvSpPr>
            <p:nvPr userDrawn="1"/>
          </p:nvSpPr>
          <p:spPr bwMode="auto">
            <a:xfrm>
              <a:off x="10186562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5" name="Freeform 1387"/>
            <p:cNvSpPr>
              <a:spLocks/>
            </p:cNvSpPr>
            <p:nvPr userDrawn="1"/>
          </p:nvSpPr>
          <p:spPr bwMode="auto">
            <a:xfrm>
              <a:off x="10186562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6" name="Freeform 1388"/>
            <p:cNvSpPr>
              <a:spLocks/>
            </p:cNvSpPr>
            <p:nvPr userDrawn="1"/>
          </p:nvSpPr>
          <p:spPr bwMode="auto">
            <a:xfrm>
              <a:off x="10186562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7" name="Freeform 1389"/>
            <p:cNvSpPr>
              <a:spLocks/>
            </p:cNvSpPr>
            <p:nvPr userDrawn="1"/>
          </p:nvSpPr>
          <p:spPr bwMode="auto">
            <a:xfrm>
              <a:off x="10186562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8" name="Freeform 1390"/>
            <p:cNvSpPr>
              <a:spLocks/>
            </p:cNvSpPr>
            <p:nvPr userDrawn="1"/>
          </p:nvSpPr>
          <p:spPr bwMode="auto">
            <a:xfrm>
              <a:off x="10186562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49" name="Freeform 1399"/>
            <p:cNvSpPr>
              <a:spLocks/>
            </p:cNvSpPr>
            <p:nvPr userDrawn="1"/>
          </p:nvSpPr>
          <p:spPr bwMode="auto">
            <a:xfrm>
              <a:off x="1006172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0" name="Freeform 1400"/>
            <p:cNvSpPr>
              <a:spLocks/>
            </p:cNvSpPr>
            <p:nvPr userDrawn="1"/>
          </p:nvSpPr>
          <p:spPr bwMode="auto">
            <a:xfrm>
              <a:off x="1006172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1" name="Freeform 1401"/>
            <p:cNvSpPr>
              <a:spLocks/>
            </p:cNvSpPr>
            <p:nvPr userDrawn="1"/>
          </p:nvSpPr>
          <p:spPr bwMode="auto">
            <a:xfrm>
              <a:off x="1006172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2" name="Freeform 1402"/>
            <p:cNvSpPr>
              <a:spLocks/>
            </p:cNvSpPr>
            <p:nvPr userDrawn="1"/>
          </p:nvSpPr>
          <p:spPr bwMode="auto">
            <a:xfrm>
              <a:off x="1006172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3" name="Freeform 1403"/>
            <p:cNvSpPr>
              <a:spLocks/>
            </p:cNvSpPr>
            <p:nvPr userDrawn="1"/>
          </p:nvSpPr>
          <p:spPr bwMode="auto">
            <a:xfrm>
              <a:off x="1006172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4" name="Freeform 1404"/>
            <p:cNvSpPr>
              <a:spLocks/>
            </p:cNvSpPr>
            <p:nvPr userDrawn="1"/>
          </p:nvSpPr>
          <p:spPr bwMode="auto">
            <a:xfrm>
              <a:off x="1006172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5" name="Freeform 1405"/>
            <p:cNvSpPr>
              <a:spLocks/>
            </p:cNvSpPr>
            <p:nvPr userDrawn="1"/>
          </p:nvSpPr>
          <p:spPr bwMode="auto">
            <a:xfrm>
              <a:off x="1006172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6" name="Freeform 1406"/>
            <p:cNvSpPr>
              <a:spLocks/>
            </p:cNvSpPr>
            <p:nvPr userDrawn="1"/>
          </p:nvSpPr>
          <p:spPr bwMode="auto">
            <a:xfrm>
              <a:off x="1006172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7" name="Freeform 1407"/>
            <p:cNvSpPr>
              <a:spLocks/>
            </p:cNvSpPr>
            <p:nvPr userDrawn="1"/>
          </p:nvSpPr>
          <p:spPr bwMode="auto">
            <a:xfrm>
              <a:off x="1006172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8" name="Freeform 1408"/>
            <p:cNvSpPr>
              <a:spLocks/>
            </p:cNvSpPr>
            <p:nvPr userDrawn="1"/>
          </p:nvSpPr>
          <p:spPr bwMode="auto">
            <a:xfrm>
              <a:off x="1006172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59" name="Freeform 1409"/>
            <p:cNvSpPr>
              <a:spLocks/>
            </p:cNvSpPr>
            <p:nvPr userDrawn="1"/>
          </p:nvSpPr>
          <p:spPr bwMode="auto">
            <a:xfrm>
              <a:off x="1006172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0" name="Freeform 1410"/>
            <p:cNvSpPr>
              <a:spLocks/>
            </p:cNvSpPr>
            <p:nvPr userDrawn="1"/>
          </p:nvSpPr>
          <p:spPr bwMode="auto">
            <a:xfrm>
              <a:off x="10061720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1" name="Freeform 1412"/>
            <p:cNvSpPr>
              <a:spLocks/>
            </p:cNvSpPr>
            <p:nvPr userDrawn="1"/>
          </p:nvSpPr>
          <p:spPr bwMode="auto">
            <a:xfrm>
              <a:off x="10061719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2" name="Freeform 1413"/>
            <p:cNvSpPr>
              <a:spLocks/>
            </p:cNvSpPr>
            <p:nvPr userDrawn="1"/>
          </p:nvSpPr>
          <p:spPr bwMode="auto">
            <a:xfrm>
              <a:off x="10061719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3" name="Freeform 1414"/>
            <p:cNvSpPr>
              <a:spLocks/>
            </p:cNvSpPr>
            <p:nvPr userDrawn="1"/>
          </p:nvSpPr>
          <p:spPr bwMode="auto">
            <a:xfrm>
              <a:off x="10061719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4" name="Freeform 1415"/>
            <p:cNvSpPr>
              <a:spLocks/>
            </p:cNvSpPr>
            <p:nvPr userDrawn="1"/>
          </p:nvSpPr>
          <p:spPr bwMode="auto">
            <a:xfrm>
              <a:off x="10061719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5" name="Freeform 1416"/>
            <p:cNvSpPr>
              <a:spLocks/>
            </p:cNvSpPr>
            <p:nvPr userDrawn="1"/>
          </p:nvSpPr>
          <p:spPr bwMode="auto">
            <a:xfrm>
              <a:off x="10061719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6" name="Freeform 1417"/>
            <p:cNvSpPr>
              <a:spLocks/>
            </p:cNvSpPr>
            <p:nvPr userDrawn="1"/>
          </p:nvSpPr>
          <p:spPr bwMode="auto">
            <a:xfrm>
              <a:off x="10061719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7" name="Freeform 1418"/>
            <p:cNvSpPr>
              <a:spLocks/>
            </p:cNvSpPr>
            <p:nvPr userDrawn="1"/>
          </p:nvSpPr>
          <p:spPr bwMode="auto">
            <a:xfrm>
              <a:off x="10061719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8" name="Freeform 1419"/>
            <p:cNvSpPr>
              <a:spLocks/>
            </p:cNvSpPr>
            <p:nvPr userDrawn="1"/>
          </p:nvSpPr>
          <p:spPr bwMode="auto">
            <a:xfrm>
              <a:off x="10061719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69" name="Freeform 1420"/>
            <p:cNvSpPr>
              <a:spLocks/>
            </p:cNvSpPr>
            <p:nvPr userDrawn="1"/>
          </p:nvSpPr>
          <p:spPr bwMode="auto">
            <a:xfrm>
              <a:off x="10061719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0" name="Freeform 1421"/>
            <p:cNvSpPr>
              <a:spLocks/>
            </p:cNvSpPr>
            <p:nvPr userDrawn="1"/>
          </p:nvSpPr>
          <p:spPr bwMode="auto">
            <a:xfrm>
              <a:off x="10061719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1" name="Freeform 1422"/>
            <p:cNvSpPr>
              <a:spLocks/>
            </p:cNvSpPr>
            <p:nvPr userDrawn="1"/>
          </p:nvSpPr>
          <p:spPr bwMode="auto">
            <a:xfrm>
              <a:off x="10061719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2" name="Freeform 1423"/>
            <p:cNvSpPr>
              <a:spLocks/>
            </p:cNvSpPr>
            <p:nvPr userDrawn="1"/>
          </p:nvSpPr>
          <p:spPr bwMode="auto">
            <a:xfrm>
              <a:off x="10061719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3" name="Freeform 1424"/>
            <p:cNvSpPr>
              <a:spLocks/>
            </p:cNvSpPr>
            <p:nvPr userDrawn="1"/>
          </p:nvSpPr>
          <p:spPr bwMode="auto">
            <a:xfrm>
              <a:off x="10061719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4" name="Freeform 1425"/>
            <p:cNvSpPr>
              <a:spLocks/>
            </p:cNvSpPr>
            <p:nvPr userDrawn="1"/>
          </p:nvSpPr>
          <p:spPr bwMode="auto">
            <a:xfrm>
              <a:off x="10061719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5" name="Freeform 1426"/>
            <p:cNvSpPr>
              <a:spLocks/>
            </p:cNvSpPr>
            <p:nvPr userDrawn="1"/>
          </p:nvSpPr>
          <p:spPr bwMode="auto">
            <a:xfrm>
              <a:off x="10061719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6" name="Freeform 1427"/>
            <p:cNvSpPr>
              <a:spLocks/>
            </p:cNvSpPr>
            <p:nvPr userDrawn="1"/>
          </p:nvSpPr>
          <p:spPr bwMode="auto">
            <a:xfrm>
              <a:off x="10061719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7" name="Freeform 1428"/>
            <p:cNvSpPr>
              <a:spLocks/>
            </p:cNvSpPr>
            <p:nvPr userDrawn="1"/>
          </p:nvSpPr>
          <p:spPr bwMode="auto">
            <a:xfrm>
              <a:off x="10061719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8" name="Freeform 1429"/>
            <p:cNvSpPr>
              <a:spLocks/>
            </p:cNvSpPr>
            <p:nvPr userDrawn="1"/>
          </p:nvSpPr>
          <p:spPr bwMode="auto">
            <a:xfrm>
              <a:off x="10061719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79" name="Freeform 1430"/>
            <p:cNvSpPr>
              <a:spLocks/>
            </p:cNvSpPr>
            <p:nvPr userDrawn="1"/>
          </p:nvSpPr>
          <p:spPr bwMode="auto">
            <a:xfrm>
              <a:off x="10061719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0" name="Freeform 1431"/>
            <p:cNvSpPr>
              <a:spLocks/>
            </p:cNvSpPr>
            <p:nvPr userDrawn="1"/>
          </p:nvSpPr>
          <p:spPr bwMode="auto">
            <a:xfrm>
              <a:off x="10061719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1" name="Freeform 1440"/>
            <p:cNvSpPr>
              <a:spLocks/>
            </p:cNvSpPr>
            <p:nvPr userDrawn="1"/>
          </p:nvSpPr>
          <p:spPr bwMode="auto">
            <a:xfrm>
              <a:off x="993687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2" name="Freeform 1441"/>
            <p:cNvSpPr>
              <a:spLocks/>
            </p:cNvSpPr>
            <p:nvPr userDrawn="1"/>
          </p:nvSpPr>
          <p:spPr bwMode="auto">
            <a:xfrm>
              <a:off x="993687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3" name="Freeform 1442"/>
            <p:cNvSpPr>
              <a:spLocks/>
            </p:cNvSpPr>
            <p:nvPr userDrawn="1"/>
          </p:nvSpPr>
          <p:spPr bwMode="auto">
            <a:xfrm>
              <a:off x="993687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4" name="Freeform 1443"/>
            <p:cNvSpPr>
              <a:spLocks/>
            </p:cNvSpPr>
            <p:nvPr userDrawn="1"/>
          </p:nvSpPr>
          <p:spPr bwMode="auto">
            <a:xfrm>
              <a:off x="993687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5" name="Freeform 1444"/>
            <p:cNvSpPr>
              <a:spLocks/>
            </p:cNvSpPr>
            <p:nvPr userDrawn="1"/>
          </p:nvSpPr>
          <p:spPr bwMode="auto">
            <a:xfrm>
              <a:off x="993687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6" name="Freeform 1445"/>
            <p:cNvSpPr>
              <a:spLocks/>
            </p:cNvSpPr>
            <p:nvPr userDrawn="1"/>
          </p:nvSpPr>
          <p:spPr bwMode="auto">
            <a:xfrm>
              <a:off x="9936877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7" name="Freeform 1446"/>
            <p:cNvSpPr>
              <a:spLocks/>
            </p:cNvSpPr>
            <p:nvPr userDrawn="1"/>
          </p:nvSpPr>
          <p:spPr bwMode="auto">
            <a:xfrm>
              <a:off x="9936877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8" name="Freeform 1447"/>
            <p:cNvSpPr>
              <a:spLocks/>
            </p:cNvSpPr>
            <p:nvPr userDrawn="1"/>
          </p:nvSpPr>
          <p:spPr bwMode="auto">
            <a:xfrm>
              <a:off x="9936877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89" name="Freeform 1448"/>
            <p:cNvSpPr>
              <a:spLocks/>
            </p:cNvSpPr>
            <p:nvPr userDrawn="1"/>
          </p:nvSpPr>
          <p:spPr bwMode="auto">
            <a:xfrm>
              <a:off x="9936877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0" name="Freeform 1449"/>
            <p:cNvSpPr>
              <a:spLocks/>
            </p:cNvSpPr>
            <p:nvPr userDrawn="1"/>
          </p:nvSpPr>
          <p:spPr bwMode="auto">
            <a:xfrm>
              <a:off x="9936877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1" name="Freeform 1450"/>
            <p:cNvSpPr>
              <a:spLocks/>
            </p:cNvSpPr>
            <p:nvPr userDrawn="1"/>
          </p:nvSpPr>
          <p:spPr bwMode="auto">
            <a:xfrm>
              <a:off x="9936877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2" name="Freeform 1451"/>
            <p:cNvSpPr>
              <a:spLocks/>
            </p:cNvSpPr>
            <p:nvPr userDrawn="1"/>
          </p:nvSpPr>
          <p:spPr bwMode="auto">
            <a:xfrm>
              <a:off x="9936877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3" name="Freeform 1452"/>
            <p:cNvSpPr>
              <a:spLocks/>
            </p:cNvSpPr>
            <p:nvPr userDrawn="1"/>
          </p:nvSpPr>
          <p:spPr bwMode="auto">
            <a:xfrm>
              <a:off x="9936877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4" name="Freeform 1453"/>
            <p:cNvSpPr>
              <a:spLocks/>
            </p:cNvSpPr>
            <p:nvPr userDrawn="1"/>
          </p:nvSpPr>
          <p:spPr bwMode="auto">
            <a:xfrm>
              <a:off x="9936877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5" name="Freeform 1454"/>
            <p:cNvSpPr>
              <a:spLocks/>
            </p:cNvSpPr>
            <p:nvPr userDrawn="1"/>
          </p:nvSpPr>
          <p:spPr bwMode="auto">
            <a:xfrm>
              <a:off x="9936877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6" name="Freeform 1455"/>
            <p:cNvSpPr>
              <a:spLocks/>
            </p:cNvSpPr>
            <p:nvPr userDrawn="1"/>
          </p:nvSpPr>
          <p:spPr bwMode="auto">
            <a:xfrm>
              <a:off x="9936877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7" name="Freeform 1456"/>
            <p:cNvSpPr>
              <a:spLocks/>
            </p:cNvSpPr>
            <p:nvPr userDrawn="1"/>
          </p:nvSpPr>
          <p:spPr bwMode="auto">
            <a:xfrm>
              <a:off x="9936877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8" name="Freeform 1457"/>
            <p:cNvSpPr>
              <a:spLocks/>
            </p:cNvSpPr>
            <p:nvPr userDrawn="1"/>
          </p:nvSpPr>
          <p:spPr bwMode="auto">
            <a:xfrm>
              <a:off x="9936877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399" name="Freeform 1458"/>
            <p:cNvSpPr>
              <a:spLocks/>
            </p:cNvSpPr>
            <p:nvPr userDrawn="1"/>
          </p:nvSpPr>
          <p:spPr bwMode="auto">
            <a:xfrm>
              <a:off x="9936877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0" name="Freeform 1459"/>
            <p:cNvSpPr>
              <a:spLocks/>
            </p:cNvSpPr>
            <p:nvPr userDrawn="1"/>
          </p:nvSpPr>
          <p:spPr bwMode="auto">
            <a:xfrm>
              <a:off x="9936877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1" name="Freeform 1460"/>
            <p:cNvSpPr>
              <a:spLocks/>
            </p:cNvSpPr>
            <p:nvPr userDrawn="1"/>
          </p:nvSpPr>
          <p:spPr bwMode="auto">
            <a:xfrm>
              <a:off x="9936877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2" name="Freeform 1461"/>
            <p:cNvSpPr>
              <a:spLocks/>
            </p:cNvSpPr>
            <p:nvPr userDrawn="1"/>
          </p:nvSpPr>
          <p:spPr bwMode="auto">
            <a:xfrm>
              <a:off x="9936877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3" name="Freeform 1462"/>
            <p:cNvSpPr>
              <a:spLocks/>
            </p:cNvSpPr>
            <p:nvPr userDrawn="1"/>
          </p:nvSpPr>
          <p:spPr bwMode="auto">
            <a:xfrm>
              <a:off x="9936877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4" name="Freeform 1463"/>
            <p:cNvSpPr>
              <a:spLocks/>
            </p:cNvSpPr>
            <p:nvPr userDrawn="1"/>
          </p:nvSpPr>
          <p:spPr bwMode="auto">
            <a:xfrm>
              <a:off x="9936877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5" name="Freeform 1464"/>
            <p:cNvSpPr>
              <a:spLocks/>
            </p:cNvSpPr>
            <p:nvPr userDrawn="1"/>
          </p:nvSpPr>
          <p:spPr bwMode="auto">
            <a:xfrm>
              <a:off x="9936877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6" name="Freeform 1465"/>
            <p:cNvSpPr>
              <a:spLocks/>
            </p:cNvSpPr>
            <p:nvPr userDrawn="1"/>
          </p:nvSpPr>
          <p:spPr bwMode="auto">
            <a:xfrm>
              <a:off x="9936877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7" name="Freeform 1466"/>
            <p:cNvSpPr>
              <a:spLocks/>
            </p:cNvSpPr>
            <p:nvPr userDrawn="1"/>
          </p:nvSpPr>
          <p:spPr bwMode="auto">
            <a:xfrm>
              <a:off x="9936877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8" name="Freeform 1467"/>
            <p:cNvSpPr>
              <a:spLocks/>
            </p:cNvSpPr>
            <p:nvPr userDrawn="1"/>
          </p:nvSpPr>
          <p:spPr bwMode="auto">
            <a:xfrm>
              <a:off x="9936877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09" name="Freeform 1468"/>
            <p:cNvSpPr>
              <a:spLocks/>
            </p:cNvSpPr>
            <p:nvPr userDrawn="1"/>
          </p:nvSpPr>
          <p:spPr bwMode="auto">
            <a:xfrm>
              <a:off x="9936877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0" name="Freeform 1478"/>
            <p:cNvSpPr>
              <a:spLocks/>
            </p:cNvSpPr>
            <p:nvPr userDrawn="1"/>
          </p:nvSpPr>
          <p:spPr bwMode="auto">
            <a:xfrm>
              <a:off x="9812036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1" name="Freeform 1479"/>
            <p:cNvSpPr>
              <a:spLocks/>
            </p:cNvSpPr>
            <p:nvPr userDrawn="1"/>
          </p:nvSpPr>
          <p:spPr bwMode="auto">
            <a:xfrm>
              <a:off x="9812036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2" name="Freeform 1480"/>
            <p:cNvSpPr>
              <a:spLocks/>
            </p:cNvSpPr>
            <p:nvPr userDrawn="1"/>
          </p:nvSpPr>
          <p:spPr bwMode="auto">
            <a:xfrm>
              <a:off x="9812036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3" name="Freeform 1481"/>
            <p:cNvSpPr>
              <a:spLocks/>
            </p:cNvSpPr>
            <p:nvPr userDrawn="1"/>
          </p:nvSpPr>
          <p:spPr bwMode="auto">
            <a:xfrm>
              <a:off x="9812036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4" name="Freeform 1482"/>
            <p:cNvSpPr>
              <a:spLocks/>
            </p:cNvSpPr>
            <p:nvPr userDrawn="1"/>
          </p:nvSpPr>
          <p:spPr bwMode="auto">
            <a:xfrm>
              <a:off x="9812036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5" name="Freeform 1483"/>
            <p:cNvSpPr>
              <a:spLocks/>
            </p:cNvSpPr>
            <p:nvPr userDrawn="1"/>
          </p:nvSpPr>
          <p:spPr bwMode="auto">
            <a:xfrm>
              <a:off x="9812036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6" name="Freeform 1484"/>
            <p:cNvSpPr>
              <a:spLocks/>
            </p:cNvSpPr>
            <p:nvPr userDrawn="1"/>
          </p:nvSpPr>
          <p:spPr bwMode="auto">
            <a:xfrm>
              <a:off x="9812036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7" name="Freeform 1485"/>
            <p:cNvSpPr>
              <a:spLocks/>
            </p:cNvSpPr>
            <p:nvPr userDrawn="1"/>
          </p:nvSpPr>
          <p:spPr bwMode="auto">
            <a:xfrm>
              <a:off x="9812036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8" name="Freeform 1486"/>
            <p:cNvSpPr>
              <a:spLocks/>
            </p:cNvSpPr>
            <p:nvPr userDrawn="1"/>
          </p:nvSpPr>
          <p:spPr bwMode="auto">
            <a:xfrm>
              <a:off x="9812036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19" name="Freeform 1487"/>
            <p:cNvSpPr>
              <a:spLocks/>
            </p:cNvSpPr>
            <p:nvPr userDrawn="1"/>
          </p:nvSpPr>
          <p:spPr bwMode="auto">
            <a:xfrm>
              <a:off x="9812036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0" name="Freeform 1488"/>
            <p:cNvSpPr>
              <a:spLocks/>
            </p:cNvSpPr>
            <p:nvPr userDrawn="1"/>
          </p:nvSpPr>
          <p:spPr bwMode="auto">
            <a:xfrm>
              <a:off x="9812036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1" name="Freeform 1489"/>
            <p:cNvSpPr>
              <a:spLocks/>
            </p:cNvSpPr>
            <p:nvPr userDrawn="1"/>
          </p:nvSpPr>
          <p:spPr bwMode="auto">
            <a:xfrm>
              <a:off x="9812036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2" name="Freeform 1490"/>
            <p:cNvSpPr>
              <a:spLocks/>
            </p:cNvSpPr>
            <p:nvPr userDrawn="1"/>
          </p:nvSpPr>
          <p:spPr bwMode="auto">
            <a:xfrm>
              <a:off x="9812036" y="190450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3" name="Freeform 1491"/>
            <p:cNvSpPr>
              <a:spLocks/>
            </p:cNvSpPr>
            <p:nvPr userDrawn="1"/>
          </p:nvSpPr>
          <p:spPr bwMode="auto">
            <a:xfrm>
              <a:off x="9812036" y="203200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4" name="Freeform 1492"/>
            <p:cNvSpPr>
              <a:spLocks/>
            </p:cNvSpPr>
            <p:nvPr userDrawn="1"/>
          </p:nvSpPr>
          <p:spPr bwMode="auto">
            <a:xfrm>
              <a:off x="9812036" y="2156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5" name="Freeform 1493"/>
            <p:cNvSpPr>
              <a:spLocks/>
            </p:cNvSpPr>
            <p:nvPr userDrawn="1"/>
          </p:nvSpPr>
          <p:spPr bwMode="auto">
            <a:xfrm>
              <a:off x="9812036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6" name="Freeform 1494"/>
            <p:cNvSpPr>
              <a:spLocks/>
            </p:cNvSpPr>
            <p:nvPr userDrawn="1"/>
          </p:nvSpPr>
          <p:spPr bwMode="auto">
            <a:xfrm>
              <a:off x="9812036" y="2409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7" name="Freeform 1495"/>
            <p:cNvSpPr>
              <a:spLocks/>
            </p:cNvSpPr>
            <p:nvPr userDrawn="1"/>
          </p:nvSpPr>
          <p:spPr bwMode="auto">
            <a:xfrm>
              <a:off x="9812036" y="253933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8" name="Freeform 1496"/>
            <p:cNvSpPr>
              <a:spLocks/>
            </p:cNvSpPr>
            <p:nvPr userDrawn="1"/>
          </p:nvSpPr>
          <p:spPr bwMode="auto">
            <a:xfrm>
              <a:off x="9812036" y="2666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29" name="Freeform 1497"/>
            <p:cNvSpPr>
              <a:spLocks/>
            </p:cNvSpPr>
            <p:nvPr userDrawn="1"/>
          </p:nvSpPr>
          <p:spPr bwMode="auto">
            <a:xfrm>
              <a:off x="9812036" y="2791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0" name="Freeform 1498"/>
            <p:cNvSpPr>
              <a:spLocks/>
            </p:cNvSpPr>
            <p:nvPr userDrawn="1"/>
          </p:nvSpPr>
          <p:spPr bwMode="auto">
            <a:xfrm>
              <a:off x="9812036" y="2919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1" name="Freeform 1499"/>
            <p:cNvSpPr>
              <a:spLocks/>
            </p:cNvSpPr>
            <p:nvPr userDrawn="1"/>
          </p:nvSpPr>
          <p:spPr bwMode="auto">
            <a:xfrm>
              <a:off x="9812036" y="3044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2" name="Freeform 1500"/>
            <p:cNvSpPr>
              <a:spLocks/>
            </p:cNvSpPr>
            <p:nvPr userDrawn="1"/>
          </p:nvSpPr>
          <p:spPr bwMode="auto">
            <a:xfrm>
              <a:off x="9812036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3" name="Freeform 1501"/>
            <p:cNvSpPr>
              <a:spLocks/>
            </p:cNvSpPr>
            <p:nvPr userDrawn="1"/>
          </p:nvSpPr>
          <p:spPr bwMode="auto">
            <a:xfrm>
              <a:off x="9812036" y="329635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4" name="Freeform 1502"/>
            <p:cNvSpPr>
              <a:spLocks/>
            </p:cNvSpPr>
            <p:nvPr userDrawn="1"/>
          </p:nvSpPr>
          <p:spPr bwMode="auto">
            <a:xfrm>
              <a:off x="9812036" y="3426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5" name="Freeform 1503"/>
            <p:cNvSpPr>
              <a:spLocks/>
            </p:cNvSpPr>
            <p:nvPr userDrawn="1"/>
          </p:nvSpPr>
          <p:spPr bwMode="auto">
            <a:xfrm>
              <a:off x="9812036" y="3554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6" name="Freeform 1504"/>
            <p:cNvSpPr>
              <a:spLocks/>
            </p:cNvSpPr>
            <p:nvPr userDrawn="1"/>
          </p:nvSpPr>
          <p:spPr bwMode="auto">
            <a:xfrm>
              <a:off x="9812036" y="3678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7" name="Freeform 1511"/>
            <p:cNvSpPr>
              <a:spLocks/>
            </p:cNvSpPr>
            <p:nvPr userDrawn="1"/>
          </p:nvSpPr>
          <p:spPr bwMode="auto">
            <a:xfrm>
              <a:off x="968453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8" name="Freeform 1512"/>
            <p:cNvSpPr>
              <a:spLocks/>
            </p:cNvSpPr>
            <p:nvPr userDrawn="1"/>
          </p:nvSpPr>
          <p:spPr bwMode="auto">
            <a:xfrm>
              <a:off x="968453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39" name="Freeform 1513"/>
            <p:cNvSpPr>
              <a:spLocks/>
            </p:cNvSpPr>
            <p:nvPr userDrawn="1"/>
          </p:nvSpPr>
          <p:spPr bwMode="auto">
            <a:xfrm>
              <a:off x="9684538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0" name="Freeform 1514"/>
            <p:cNvSpPr>
              <a:spLocks/>
            </p:cNvSpPr>
            <p:nvPr userDrawn="1"/>
          </p:nvSpPr>
          <p:spPr bwMode="auto">
            <a:xfrm>
              <a:off x="9684538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1" name="Freeform 1515"/>
            <p:cNvSpPr>
              <a:spLocks/>
            </p:cNvSpPr>
            <p:nvPr userDrawn="1"/>
          </p:nvSpPr>
          <p:spPr bwMode="auto">
            <a:xfrm>
              <a:off x="9684538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2" name="Freeform 1516"/>
            <p:cNvSpPr>
              <a:spLocks/>
            </p:cNvSpPr>
            <p:nvPr userDrawn="1"/>
          </p:nvSpPr>
          <p:spPr bwMode="auto">
            <a:xfrm>
              <a:off x="9684538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3" name="Freeform 1517"/>
            <p:cNvSpPr>
              <a:spLocks/>
            </p:cNvSpPr>
            <p:nvPr userDrawn="1"/>
          </p:nvSpPr>
          <p:spPr bwMode="auto">
            <a:xfrm>
              <a:off x="9684538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4" name="Freeform 1518"/>
            <p:cNvSpPr>
              <a:spLocks/>
            </p:cNvSpPr>
            <p:nvPr userDrawn="1"/>
          </p:nvSpPr>
          <p:spPr bwMode="auto">
            <a:xfrm>
              <a:off x="9684538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5" name="Freeform 1519"/>
            <p:cNvSpPr>
              <a:spLocks/>
            </p:cNvSpPr>
            <p:nvPr userDrawn="1"/>
          </p:nvSpPr>
          <p:spPr bwMode="auto">
            <a:xfrm>
              <a:off x="9684538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6" name="Freeform 1520"/>
            <p:cNvSpPr>
              <a:spLocks/>
            </p:cNvSpPr>
            <p:nvPr userDrawn="1"/>
          </p:nvSpPr>
          <p:spPr bwMode="auto">
            <a:xfrm>
              <a:off x="9684538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7" name="Freeform 1521"/>
            <p:cNvSpPr>
              <a:spLocks/>
            </p:cNvSpPr>
            <p:nvPr userDrawn="1"/>
          </p:nvSpPr>
          <p:spPr bwMode="auto">
            <a:xfrm>
              <a:off x="968453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8" name="Freeform 1522"/>
            <p:cNvSpPr>
              <a:spLocks/>
            </p:cNvSpPr>
            <p:nvPr userDrawn="1"/>
          </p:nvSpPr>
          <p:spPr bwMode="auto">
            <a:xfrm>
              <a:off x="968453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49" name="Freeform 1523"/>
            <p:cNvSpPr>
              <a:spLocks/>
            </p:cNvSpPr>
            <p:nvPr userDrawn="1"/>
          </p:nvSpPr>
          <p:spPr bwMode="auto">
            <a:xfrm>
              <a:off x="968453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0" name="Freeform 1524"/>
            <p:cNvSpPr>
              <a:spLocks/>
            </p:cNvSpPr>
            <p:nvPr userDrawn="1"/>
          </p:nvSpPr>
          <p:spPr bwMode="auto">
            <a:xfrm>
              <a:off x="968453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1" name="Freeform 1525"/>
            <p:cNvSpPr>
              <a:spLocks/>
            </p:cNvSpPr>
            <p:nvPr userDrawn="1"/>
          </p:nvSpPr>
          <p:spPr bwMode="auto">
            <a:xfrm>
              <a:off x="9684538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2" name="Freeform 1526"/>
            <p:cNvSpPr>
              <a:spLocks/>
            </p:cNvSpPr>
            <p:nvPr userDrawn="1"/>
          </p:nvSpPr>
          <p:spPr bwMode="auto">
            <a:xfrm>
              <a:off x="9684538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3" name="Freeform 1527"/>
            <p:cNvSpPr>
              <a:spLocks/>
            </p:cNvSpPr>
            <p:nvPr userDrawn="1"/>
          </p:nvSpPr>
          <p:spPr bwMode="auto">
            <a:xfrm>
              <a:off x="9684538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4" name="Freeform 1528"/>
            <p:cNvSpPr>
              <a:spLocks/>
            </p:cNvSpPr>
            <p:nvPr userDrawn="1"/>
          </p:nvSpPr>
          <p:spPr bwMode="auto">
            <a:xfrm>
              <a:off x="9684538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5" name="Freeform 1529"/>
            <p:cNvSpPr>
              <a:spLocks/>
            </p:cNvSpPr>
            <p:nvPr userDrawn="1"/>
          </p:nvSpPr>
          <p:spPr bwMode="auto">
            <a:xfrm>
              <a:off x="9684538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6" name="Freeform 1530"/>
            <p:cNvSpPr>
              <a:spLocks/>
            </p:cNvSpPr>
            <p:nvPr userDrawn="1"/>
          </p:nvSpPr>
          <p:spPr bwMode="auto">
            <a:xfrm>
              <a:off x="9684538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7" name="Freeform 1531"/>
            <p:cNvSpPr>
              <a:spLocks/>
            </p:cNvSpPr>
            <p:nvPr userDrawn="1"/>
          </p:nvSpPr>
          <p:spPr bwMode="auto">
            <a:xfrm>
              <a:off x="9684538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8" name="Freeform 1532"/>
            <p:cNvSpPr>
              <a:spLocks/>
            </p:cNvSpPr>
            <p:nvPr userDrawn="1"/>
          </p:nvSpPr>
          <p:spPr bwMode="auto">
            <a:xfrm>
              <a:off x="9684538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59" name="Freeform 1533"/>
            <p:cNvSpPr>
              <a:spLocks/>
            </p:cNvSpPr>
            <p:nvPr userDrawn="1"/>
          </p:nvSpPr>
          <p:spPr bwMode="auto">
            <a:xfrm>
              <a:off x="9684538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0" name="Freeform 1539"/>
            <p:cNvSpPr>
              <a:spLocks/>
            </p:cNvSpPr>
            <p:nvPr userDrawn="1"/>
          </p:nvSpPr>
          <p:spPr bwMode="auto">
            <a:xfrm>
              <a:off x="9559696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1" name="Freeform 1540"/>
            <p:cNvSpPr>
              <a:spLocks/>
            </p:cNvSpPr>
            <p:nvPr userDrawn="1"/>
          </p:nvSpPr>
          <p:spPr bwMode="auto">
            <a:xfrm>
              <a:off x="9559696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2" name="Freeform 1541"/>
            <p:cNvSpPr>
              <a:spLocks/>
            </p:cNvSpPr>
            <p:nvPr userDrawn="1"/>
          </p:nvSpPr>
          <p:spPr bwMode="auto">
            <a:xfrm>
              <a:off x="9559696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3" name="Freeform 1542"/>
            <p:cNvSpPr>
              <a:spLocks/>
            </p:cNvSpPr>
            <p:nvPr userDrawn="1"/>
          </p:nvSpPr>
          <p:spPr bwMode="auto">
            <a:xfrm>
              <a:off x="9559696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4" name="Freeform 1543"/>
            <p:cNvSpPr>
              <a:spLocks/>
            </p:cNvSpPr>
            <p:nvPr userDrawn="1"/>
          </p:nvSpPr>
          <p:spPr bwMode="auto">
            <a:xfrm>
              <a:off x="9559696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5" name="Freeform 1544"/>
            <p:cNvSpPr>
              <a:spLocks/>
            </p:cNvSpPr>
            <p:nvPr userDrawn="1"/>
          </p:nvSpPr>
          <p:spPr bwMode="auto">
            <a:xfrm>
              <a:off x="9559696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6" name="Freeform 1545"/>
            <p:cNvSpPr>
              <a:spLocks/>
            </p:cNvSpPr>
            <p:nvPr userDrawn="1"/>
          </p:nvSpPr>
          <p:spPr bwMode="auto">
            <a:xfrm>
              <a:off x="9559696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7" name="Freeform 1546"/>
            <p:cNvSpPr>
              <a:spLocks/>
            </p:cNvSpPr>
            <p:nvPr userDrawn="1"/>
          </p:nvSpPr>
          <p:spPr bwMode="auto">
            <a:xfrm>
              <a:off x="9559696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8" name="Freeform 1547"/>
            <p:cNvSpPr>
              <a:spLocks/>
            </p:cNvSpPr>
            <p:nvPr userDrawn="1"/>
          </p:nvSpPr>
          <p:spPr bwMode="auto">
            <a:xfrm>
              <a:off x="9559696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69" name="Freeform 1548"/>
            <p:cNvSpPr>
              <a:spLocks/>
            </p:cNvSpPr>
            <p:nvPr userDrawn="1"/>
          </p:nvSpPr>
          <p:spPr bwMode="auto">
            <a:xfrm>
              <a:off x="9559696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0" name="Freeform 1549"/>
            <p:cNvSpPr>
              <a:spLocks/>
            </p:cNvSpPr>
            <p:nvPr userDrawn="1"/>
          </p:nvSpPr>
          <p:spPr bwMode="auto">
            <a:xfrm>
              <a:off x="9559696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1" name="Freeform 1550"/>
            <p:cNvSpPr>
              <a:spLocks/>
            </p:cNvSpPr>
            <p:nvPr userDrawn="1"/>
          </p:nvSpPr>
          <p:spPr bwMode="auto">
            <a:xfrm>
              <a:off x="9559696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2" name="Freeform 1551"/>
            <p:cNvSpPr>
              <a:spLocks/>
            </p:cNvSpPr>
            <p:nvPr userDrawn="1"/>
          </p:nvSpPr>
          <p:spPr bwMode="auto">
            <a:xfrm>
              <a:off x="9559696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3" name="Freeform 1552"/>
            <p:cNvSpPr>
              <a:spLocks/>
            </p:cNvSpPr>
            <p:nvPr userDrawn="1"/>
          </p:nvSpPr>
          <p:spPr bwMode="auto">
            <a:xfrm>
              <a:off x="9559696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4" name="Freeform 1553"/>
            <p:cNvSpPr>
              <a:spLocks/>
            </p:cNvSpPr>
            <p:nvPr userDrawn="1"/>
          </p:nvSpPr>
          <p:spPr bwMode="auto">
            <a:xfrm>
              <a:off x="9559696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5" name="Freeform 1554"/>
            <p:cNvSpPr>
              <a:spLocks/>
            </p:cNvSpPr>
            <p:nvPr userDrawn="1"/>
          </p:nvSpPr>
          <p:spPr bwMode="auto">
            <a:xfrm>
              <a:off x="9559696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6" name="Freeform 1555"/>
            <p:cNvSpPr>
              <a:spLocks/>
            </p:cNvSpPr>
            <p:nvPr userDrawn="1"/>
          </p:nvSpPr>
          <p:spPr bwMode="auto">
            <a:xfrm>
              <a:off x="9559696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7" name="Freeform 1556"/>
            <p:cNvSpPr>
              <a:spLocks/>
            </p:cNvSpPr>
            <p:nvPr userDrawn="1"/>
          </p:nvSpPr>
          <p:spPr bwMode="auto">
            <a:xfrm>
              <a:off x="9559696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8" name="Freeform 1557"/>
            <p:cNvSpPr>
              <a:spLocks/>
            </p:cNvSpPr>
            <p:nvPr userDrawn="1"/>
          </p:nvSpPr>
          <p:spPr bwMode="auto">
            <a:xfrm>
              <a:off x="9559696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79" name="Freeform 1558"/>
            <p:cNvSpPr>
              <a:spLocks/>
            </p:cNvSpPr>
            <p:nvPr userDrawn="1"/>
          </p:nvSpPr>
          <p:spPr bwMode="auto">
            <a:xfrm>
              <a:off x="9559696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0" name="Freeform 1559"/>
            <p:cNvSpPr>
              <a:spLocks/>
            </p:cNvSpPr>
            <p:nvPr userDrawn="1"/>
          </p:nvSpPr>
          <p:spPr bwMode="auto">
            <a:xfrm>
              <a:off x="9559696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1" name="Freeform 1563"/>
            <p:cNvSpPr>
              <a:spLocks/>
            </p:cNvSpPr>
            <p:nvPr userDrawn="1"/>
          </p:nvSpPr>
          <p:spPr bwMode="auto">
            <a:xfrm>
              <a:off x="942688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2" name="Freeform 1564"/>
            <p:cNvSpPr>
              <a:spLocks/>
            </p:cNvSpPr>
            <p:nvPr userDrawn="1"/>
          </p:nvSpPr>
          <p:spPr bwMode="auto">
            <a:xfrm>
              <a:off x="942688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3" name="Freeform 1565"/>
            <p:cNvSpPr>
              <a:spLocks/>
            </p:cNvSpPr>
            <p:nvPr userDrawn="1"/>
          </p:nvSpPr>
          <p:spPr bwMode="auto">
            <a:xfrm>
              <a:off x="942688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4" name="Freeform 1566"/>
            <p:cNvSpPr>
              <a:spLocks/>
            </p:cNvSpPr>
            <p:nvPr userDrawn="1"/>
          </p:nvSpPr>
          <p:spPr bwMode="auto">
            <a:xfrm>
              <a:off x="942688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5" name="Freeform 1567"/>
            <p:cNvSpPr>
              <a:spLocks/>
            </p:cNvSpPr>
            <p:nvPr userDrawn="1"/>
          </p:nvSpPr>
          <p:spPr bwMode="auto">
            <a:xfrm>
              <a:off x="9426885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6" name="Freeform 1568"/>
            <p:cNvSpPr>
              <a:spLocks/>
            </p:cNvSpPr>
            <p:nvPr userDrawn="1"/>
          </p:nvSpPr>
          <p:spPr bwMode="auto">
            <a:xfrm>
              <a:off x="9426885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7" name="Freeform 1569"/>
            <p:cNvSpPr>
              <a:spLocks/>
            </p:cNvSpPr>
            <p:nvPr userDrawn="1"/>
          </p:nvSpPr>
          <p:spPr bwMode="auto">
            <a:xfrm>
              <a:off x="9426885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8" name="Freeform 1570"/>
            <p:cNvSpPr>
              <a:spLocks/>
            </p:cNvSpPr>
            <p:nvPr userDrawn="1"/>
          </p:nvSpPr>
          <p:spPr bwMode="auto">
            <a:xfrm>
              <a:off x="9426885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89" name="Freeform 1571"/>
            <p:cNvSpPr>
              <a:spLocks/>
            </p:cNvSpPr>
            <p:nvPr userDrawn="1"/>
          </p:nvSpPr>
          <p:spPr bwMode="auto">
            <a:xfrm>
              <a:off x="9426885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0" name="Freeform 1572"/>
            <p:cNvSpPr>
              <a:spLocks/>
            </p:cNvSpPr>
            <p:nvPr userDrawn="1"/>
          </p:nvSpPr>
          <p:spPr bwMode="auto">
            <a:xfrm>
              <a:off x="9426885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1" name="Freeform 1573"/>
            <p:cNvSpPr>
              <a:spLocks/>
            </p:cNvSpPr>
            <p:nvPr userDrawn="1"/>
          </p:nvSpPr>
          <p:spPr bwMode="auto">
            <a:xfrm>
              <a:off x="9426885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2" name="Freeform 1574"/>
            <p:cNvSpPr>
              <a:spLocks/>
            </p:cNvSpPr>
            <p:nvPr userDrawn="1"/>
          </p:nvSpPr>
          <p:spPr bwMode="auto">
            <a:xfrm>
              <a:off x="942688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3" name="Freeform 1575"/>
            <p:cNvSpPr>
              <a:spLocks/>
            </p:cNvSpPr>
            <p:nvPr userDrawn="1"/>
          </p:nvSpPr>
          <p:spPr bwMode="auto">
            <a:xfrm>
              <a:off x="9426885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4" name="Freeform 1576"/>
            <p:cNvSpPr>
              <a:spLocks/>
            </p:cNvSpPr>
            <p:nvPr userDrawn="1"/>
          </p:nvSpPr>
          <p:spPr bwMode="auto">
            <a:xfrm>
              <a:off x="9426885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5" name="Freeform 1577"/>
            <p:cNvSpPr>
              <a:spLocks/>
            </p:cNvSpPr>
            <p:nvPr userDrawn="1"/>
          </p:nvSpPr>
          <p:spPr bwMode="auto">
            <a:xfrm>
              <a:off x="9426885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6" name="Freeform 1578"/>
            <p:cNvSpPr>
              <a:spLocks/>
            </p:cNvSpPr>
            <p:nvPr userDrawn="1"/>
          </p:nvSpPr>
          <p:spPr bwMode="auto">
            <a:xfrm>
              <a:off x="9426885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7" name="Freeform 1579"/>
            <p:cNvSpPr>
              <a:spLocks/>
            </p:cNvSpPr>
            <p:nvPr userDrawn="1"/>
          </p:nvSpPr>
          <p:spPr bwMode="auto">
            <a:xfrm>
              <a:off x="9302044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8" name="Freeform 1580"/>
            <p:cNvSpPr>
              <a:spLocks/>
            </p:cNvSpPr>
            <p:nvPr userDrawn="1"/>
          </p:nvSpPr>
          <p:spPr bwMode="auto">
            <a:xfrm>
              <a:off x="930204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499" name="Freeform 1581"/>
            <p:cNvSpPr>
              <a:spLocks/>
            </p:cNvSpPr>
            <p:nvPr userDrawn="1"/>
          </p:nvSpPr>
          <p:spPr bwMode="auto">
            <a:xfrm>
              <a:off x="930204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0" name="Freeform 1582"/>
            <p:cNvSpPr>
              <a:spLocks/>
            </p:cNvSpPr>
            <p:nvPr userDrawn="1"/>
          </p:nvSpPr>
          <p:spPr bwMode="auto">
            <a:xfrm>
              <a:off x="930204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1" name="Freeform 1583"/>
            <p:cNvSpPr>
              <a:spLocks/>
            </p:cNvSpPr>
            <p:nvPr userDrawn="1"/>
          </p:nvSpPr>
          <p:spPr bwMode="auto">
            <a:xfrm>
              <a:off x="930204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2" name="Freeform 1584"/>
            <p:cNvSpPr>
              <a:spLocks/>
            </p:cNvSpPr>
            <p:nvPr userDrawn="1"/>
          </p:nvSpPr>
          <p:spPr bwMode="auto">
            <a:xfrm>
              <a:off x="930204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3" name="Freeform 1585"/>
            <p:cNvSpPr>
              <a:spLocks/>
            </p:cNvSpPr>
            <p:nvPr userDrawn="1"/>
          </p:nvSpPr>
          <p:spPr bwMode="auto">
            <a:xfrm>
              <a:off x="930204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4" name="Freeform 1586"/>
            <p:cNvSpPr>
              <a:spLocks/>
            </p:cNvSpPr>
            <p:nvPr userDrawn="1"/>
          </p:nvSpPr>
          <p:spPr bwMode="auto">
            <a:xfrm>
              <a:off x="930204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5" name="Freeform 1587"/>
            <p:cNvSpPr>
              <a:spLocks/>
            </p:cNvSpPr>
            <p:nvPr userDrawn="1"/>
          </p:nvSpPr>
          <p:spPr bwMode="auto">
            <a:xfrm>
              <a:off x="930204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6" name="Freeform 1588"/>
            <p:cNvSpPr>
              <a:spLocks/>
            </p:cNvSpPr>
            <p:nvPr userDrawn="1"/>
          </p:nvSpPr>
          <p:spPr bwMode="auto">
            <a:xfrm>
              <a:off x="930204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7" name="Freeform 1589"/>
            <p:cNvSpPr>
              <a:spLocks/>
            </p:cNvSpPr>
            <p:nvPr userDrawn="1"/>
          </p:nvSpPr>
          <p:spPr bwMode="auto">
            <a:xfrm>
              <a:off x="930204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8" name="Freeform 1590"/>
            <p:cNvSpPr>
              <a:spLocks/>
            </p:cNvSpPr>
            <p:nvPr userDrawn="1"/>
          </p:nvSpPr>
          <p:spPr bwMode="auto">
            <a:xfrm>
              <a:off x="930204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09" name="Freeform 1591"/>
            <p:cNvSpPr>
              <a:spLocks/>
            </p:cNvSpPr>
            <p:nvPr userDrawn="1"/>
          </p:nvSpPr>
          <p:spPr bwMode="auto">
            <a:xfrm>
              <a:off x="930204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0" name="Freeform 1592"/>
            <p:cNvSpPr>
              <a:spLocks/>
            </p:cNvSpPr>
            <p:nvPr userDrawn="1"/>
          </p:nvSpPr>
          <p:spPr bwMode="auto">
            <a:xfrm>
              <a:off x="930204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1" name="Freeform 1593"/>
            <p:cNvSpPr>
              <a:spLocks/>
            </p:cNvSpPr>
            <p:nvPr userDrawn="1"/>
          </p:nvSpPr>
          <p:spPr bwMode="auto">
            <a:xfrm>
              <a:off x="930204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2" name="Freeform 1594"/>
            <p:cNvSpPr>
              <a:spLocks/>
            </p:cNvSpPr>
            <p:nvPr userDrawn="1"/>
          </p:nvSpPr>
          <p:spPr bwMode="auto">
            <a:xfrm>
              <a:off x="917720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3" name="Freeform 1595"/>
            <p:cNvSpPr>
              <a:spLocks/>
            </p:cNvSpPr>
            <p:nvPr userDrawn="1"/>
          </p:nvSpPr>
          <p:spPr bwMode="auto">
            <a:xfrm>
              <a:off x="917720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4" name="Freeform 1596"/>
            <p:cNvSpPr>
              <a:spLocks/>
            </p:cNvSpPr>
            <p:nvPr userDrawn="1"/>
          </p:nvSpPr>
          <p:spPr bwMode="auto">
            <a:xfrm>
              <a:off x="9049704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5" name="Freeform 1597"/>
            <p:cNvSpPr>
              <a:spLocks/>
            </p:cNvSpPr>
            <p:nvPr userDrawn="1"/>
          </p:nvSpPr>
          <p:spPr bwMode="auto">
            <a:xfrm>
              <a:off x="892486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6" name="Freeform 1598"/>
            <p:cNvSpPr>
              <a:spLocks/>
            </p:cNvSpPr>
            <p:nvPr userDrawn="1"/>
          </p:nvSpPr>
          <p:spPr bwMode="auto">
            <a:xfrm>
              <a:off x="917720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7" name="Freeform 1599"/>
            <p:cNvSpPr>
              <a:spLocks/>
            </p:cNvSpPr>
            <p:nvPr userDrawn="1"/>
          </p:nvSpPr>
          <p:spPr bwMode="auto">
            <a:xfrm>
              <a:off x="917720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8" name="Freeform 1600"/>
            <p:cNvSpPr>
              <a:spLocks/>
            </p:cNvSpPr>
            <p:nvPr userDrawn="1"/>
          </p:nvSpPr>
          <p:spPr bwMode="auto">
            <a:xfrm>
              <a:off x="917720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19" name="Freeform 1601"/>
            <p:cNvSpPr>
              <a:spLocks/>
            </p:cNvSpPr>
            <p:nvPr userDrawn="1"/>
          </p:nvSpPr>
          <p:spPr bwMode="auto">
            <a:xfrm>
              <a:off x="917720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0" name="Freeform 1602"/>
            <p:cNvSpPr>
              <a:spLocks/>
            </p:cNvSpPr>
            <p:nvPr userDrawn="1"/>
          </p:nvSpPr>
          <p:spPr bwMode="auto">
            <a:xfrm>
              <a:off x="917720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1" name="Freeform 1603"/>
            <p:cNvSpPr>
              <a:spLocks/>
            </p:cNvSpPr>
            <p:nvPr userDrawn="1"/>
          </p:nvSpPr>
          <p:spPr bwMode="auto">
            <a:xfrm>
              <a:off x="917720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2" name="Freeform 1604"/>
            <p:cNvSpPr>
              <a:spLocks/>
            </p:cNvSpPr>
            <p:nvPr userDrawn="1"/>
          </p:nvSpPr>
          <p:spPr bwMode="auto">
            <a:xfrm>
              <a:off x="917720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3" name="Freeform 1605"/>
            <p:cNvSpPr>
              <a:spLocks/>
            </p:cNvSpPr>
            <p:nvPr userDrawn="1"/>
          </p:nvSpPr>
          <p:spPr bwMode="auto">
            <a:xfrm>
              <a:off x="917720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4" name="Freeform 1606"/>
            <p:cNvSpPr>
              <a:spLocks/>
            </p:cNvSpPr>
            <p:nvPr userDrawn="1"/>
          </p:nvSpPr>
          <p:spPr bwMode="auto">
            <a:xfrm>
              <a:off x="917720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5" name="Freeform 1607"/>
            <p:cNvSpPr>
              <a:spLocks/>
            </p:cNvSpPr>
            <p:nvPr userDrawn="1"/>
          </p:nvSpPr>
          <p:spPr bwMode="auto">
            <a:xfrm>
              <a:off x="917720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6" name="Freeform 1608"/>
            <p:cNvSpPr>
              <a:spLocks/>
            </p:cNvSpPr>
            <p:nvPr userDrawn="1"/>
          </p:nvSpPr>
          <p:spPr bwMode="auto">
            <a:xfrm>
              <a:off x="917720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7" name="Freeform 1609"/>
            <p:cNvSpPr>
              <a:spLocks/>
            </p:cNvSpPr>
            <p:nvPr userDrawn="1"/>
          </p:nvSpPr>
          <p:spPr bwMode="auto">
            <a:xfrm>
              <a:off x="917720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8" name="Freeform 1610"/>
            <p:cNvSpPr>
              <a:spLocks/>
            </p:cNvSpPr>
            <p:nvPr userDrawn="1"/>
          </p:nvSpPr>
          <p:spPr bwMode="auto">
            <a:xfrm>
              <a:off x="917720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29" name="Freeform 1611"/>
            <p:cNvSpPr>
              <a:spLocks/>
            </p:cNvSpPr>
            <p:nvPr userDrawn="1"/>
          </p:nvSpPr>
          <p:spPr bwMode="auto">
            <a:xfrm>
              <a:off x="917720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0" name="Freeform 1613"/>
            <p:cNvSpPr>
              <a:spLocks/>
            </p:cNvSpPr>
            <p:nvPr userDrawn="1"/>
          </p:nvSpPr>
          <p:spPr bwMode="auto">
            <a:xfrm>
              <a:off x="9049704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1" name="Freeform 1614"/>
            <p:cNvSpPr>
              <a:spLocks/>
            </p:cNvSpPr>
            <p:nvPr userDrawn="1"/>
          </p:nvSpPr>
          <p:spPr bwMode="auto">
            <a:xfrm>
              <a:off x="9049704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2" name="Freeform 1615"/>
            <p:cNvSpPr>
              <a:spLocks/>
            </p:cNvSpPr>
            <p:nvPr userDrawn="1"/>
          </p:nvSpPr>
          <p:spPr bwMode="auto">
            <a:xfrm>
              <a:off x="9049704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3" name="Freeform 1616"/>
            <p:cNvSpPr>
              <a:spLocks/>
            </p:cNvSpPr>
            <p:nvPr userDrawn="1"/>
          </p:nvSpPr>
          <p:spPr bwMode="auto">
            <a:xfrm>
              <a:off x="9049704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4" name="Freeform 1617"/>
            <p:cNvSpPr>
              <a:spLocks/>
            </p:cNvSpPr>
            <p:nvPr userDrawn="1"/>
          </p:nvSpPr>
          <p:spPr bwMode="auto">
            <a:xfrm>
              <a:off x="9049704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5" name="Freeform 1618"/>
            <p:cNvSpPr>
              <a:spLocks/>
            </p:cNvSpPr>
            <p:nvPr userDrawn="1"/>
          </p:nvSpPr>
          <p:spPr bwMode="auto">
            <a:xfrm>
              <a:off x="9049704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6" name="Freeform 1619"/>
            <p:cNvSpPr>
              <a:spLocks/>
            </p:cNvSpPr>
            <p:nvPr userDrawn="1"/>
          </p:nvSpPr>
          <p:spPr bwMode="auto">
            <a:xfrm>
              <a:off x="9049704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7" name="Freeform 1620"/>
            <p:cNvSpPr>
              <a:spLocks/>
            </p:cNvSpPr>
            <p:nvPr userDrawn="1"/>
          </p:nvSpPr>
          <p:spPr bwMode="auto">
            <a:xfrm>
              <a:off x="9049704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8" name="Freeform 1621"/>
            <p:cNvSpPr>
              <a:spLocks/>
            </p:cNvSpPr>
            <p:nvPr userDrawn="1"/>
          </p:nvSpPr>
          <p:spPr bwMode="auto">
            <a:xfrm>
              <a:off x="9049704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39" name="Freeform 1622"/>
            <p:cNvSpPr>
              <a:spLocks/>
            </p:cNvSpPr>
            <p:nvPr userDrawn="1"/>
          </p:nvSpPr>
          <p:spPr bwMode="auto">
            <a:xfrm>
              <a:off x="904970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0" name="Freeform 1623"/>
            <p:cNvSpPr>
              <a:spLocks/>
            </p:cNvSpPr>
            <p:nvPr userDrawn="1"/>
          </p:nvSpPr>
          <p:spPr bwMode="auto">
            <a:xfrm>
              <a:off x="9049704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1" name="Freeform 1624"/>
            <p:cNvSpPr>
              <a:spLocks/>
            </p:cNvSpPr>
            <p:nvPr userDrawn="1"/>
          </p:nvSpPr>
          <p:spPr bwMode="auto">
            <a:xfrm>
              <a:off x="9049704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2" name="Freeform 1625"/>
            <p:cNvSpPr>
              <a:spLocks/>
            </p:cNvSpPr>
            <p:nvPr userDrawn="1"/>
          </p:nvSpPr>
          <p:spPr bwMode="auto">
            <a:xfrm>
              <a:off x="904970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3" name="Freeform 1626"/>
            <p:cNvSpPr>
              <a:spLocks/>
            </p:cNvSpPr>
            <p:nvPr userDrawn="1"/>
          </p:nvSpPr>
          <p:spPr bwMode="auto">
            <a:xfrm>
              <a:off x="904970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4" name="Freeform 1627"/>
            <p:cNvSpPr>
              <a:spLocks/>
            </p:cNvSpPr>
            <p:nvPr userDrawn="1"/>
          </p:nvSpPr>
          <p:spPr bwMode="auto">
            <a:xfrm>
              <a:off x="892486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5" name="Freeform 1628"/>
            <p:cNvSpPr>
              <a:spLocks/>
            </p:cNvSpPr>
            <p:nvPr userDrawn="1"/>
          </p:nvSpPr>
          <p:spPr bwMode="auto">
            <a:xfrm>
              <a:off x="8924862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6" name="Freeform 1629"/>
            <p:cNvSpPr>
              <a:spLocks/>
            </p:cNvSpPr>
            <p:nvPr userDrawn="1"/>
          </p:nvSpPr>
          <p:spPr bwMode="auto">
            <a:xfrm>
              <a:off x="8924862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7" name="Freeform 1630"/>
            <p:cNvSpPr>
              <a:spLocks/>
            </p:cNvSpPr>
            <p:nvPr userDrawn="1"/>
          </p:nvSpPr>
          <p:spPr bwMode="auto">
            <a:xfrm>
              <a:off x="8924862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8" name="Freeform 1631"/>
            <p:cNvSpPr>
              <a:spLocks/>
            </p:cNvSpPr>
            <p:nvPr userDrawn="1"/>
          </p:nvSpPr>
          <p:spPr bwMode="auto">
            <a:xfrm>
              <a:off x="8924862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49" name="Freeform 1632"/>
            <p:cNvSpPr>
              <a:spLocks/>
            </p:cNvSpPr>
            <p:nvPr userDrawn="1"/>
          </p:nvSpPr>
          <p:spPr bwMode="auto">
            <a:xfrm>
              <a:off x="8924862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0" name="Freeform 1633"/>
            <p:cNvSpPr>
              <a:spLocks/>
            </p:cNvSpPr>
            <p:nvPr userDrawn="1"/>
          </p:nvSpPr>
          <p:spPr bwMode="auto">
            <a:xfrm>
              <a:off x="892486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1" name="Freeform 1634"/>
            <p:cNvSpPr>
              <a:spLocks/>
            </p:cNvSpPr>
            <p:nvPr userDrawn="1"/>
          </p:nvSpPr>
          <p:spPr bwMode="auto">
            <a:xfrm>
              <a:off x="892486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2" name="Freeform 1635"/>
            <p:cNvSpPr>
              <a:spLocks/>
            </p:cNvSpPr>
            <p:nvPr userDrawn="1"/>
          </p:nvSpPr>
          <p:spPr bwMode="auto">
            <a:xfrm>
              <a:off x="892486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3" name="Freeform 1636"/>
            <p:cNvSpPr>
              <a:spLocks/>
            </p:cNvSpPr>
            <p:nvPr userDrawn="1"/>
          </p:nvSpPr>
          <p:spPr bwMode="auto">
            <a:xfrm>
              <a:off x="892486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4" name="Freeform 1637"/>
            <p:cNvSpPr>
              <a:spLocks/>
            </p:cNvSpPr>
            <p:nvPr userDrawn="1"/>
          </p:nvSpPr>
          <p:spPr bwMode="auto">
            <a:xfrm>
              <a:off x="892486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5" name="Freeform 1638"/>
            <p:cNvSpPr>
              <a:spLocks/>
            </p:cNvSpPr>
            <p:nvPr userDrawn="1"/>
          </p:nvSpPr>
          <p:spPr bwMode="auto">
            <a:xfrm>
              <a:off x="892486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6" name="Freeform 1639"/>
            <p:cNvSpPr>
              <a:spLocks/>
            </p:cNvSpPr>
            <p:nvPr userDrawn="1"/>
          </p:nvSpPr>
          <p:spPr bwMode="auto">
            <a:xfrm>
              <a:off x="892486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7" name="Freeform 1640"/>
            <p:cNvSpPr>
              <a:spLocks/>
            </p:cNvSpPr>
            <p:nvPr userDrawn="1"/>
          </p:nvSpPr>
          <p:spPr bwMode="auto">
            <a:xfrm>
              <a:off x="892486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8" name="Freeform 1641"/>
            <p:cNvSpPr>
              <a:spLocks/>
            </p:cNvSpPr>
            <p:nvPr userDrawn="1"/>
          </p:nvSpPr>
          <p:spPr bwMode="auto">
            <a:xfrm>
              <a:off x="892486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59" name="Freeform 1642"/>
            <p:cNvSpPr>
              <a:spLocks/>
            </p:cNvSpPr>
            <p:nvPr userDrawn="1"/>
          </p:nvSpPr>
          <p:spPr bwMode="auto">
            <a:xfrm>
              <a:off x="880002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0" name="Freeform 1643"/>
            <p:cNvSpPr>
              <a:spLocks/>
            </p:cNvSpPr>
            <p:nvPr userDrawn="1"/>
          </p:nvSpPr>
          <p:spPr bwMode="auto">
            <a:xfrm>
              <a:off x="880002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1" name="Freeform 1644"/>
            <p:cNvSpPr>
              <a:spLocks/>
            </p:cNvSpPr>
            <p:nvPr userDrawn="1"/>
          </p:nvSpPr>
          <p:spPr bwMode="auto">
            <a:xfrm>
              <a:off x="880002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2" name="Freeform 1645"/>
            <p:cNvSpPr>
              <a:spLocks/>
            </p:cNvSpPr>
            <p:nvPr userDrawn="1"/>
          </p:nvSpPr>
          <p:spPr bwMode="auto">
            <a:xfrm>
              <a:off x="8800020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3" name="Freeform 1646"/>
            <p:cNvSpPr>
              <a:spLocks/>
            </p:cNvSpPr>
            <p:nvPr userDrawn="1"/>
          </p:nvSpPr>
          <p:spPr bwMode="auto">
            <a:xfrm>
              <a:off x="8800020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4" name="Freeform 1647"/>
            <p:cNvSpPr>
              <a:spLocks/>
            </p:cNvSpPr>
            <p:nvPr userDrawn="1"/>
          </p:nvSpPr>
          <p:spPr bwMode="auto">
            <a:xfrm>
              <a:off x="8800020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5" name="Freeform 1648"/>
            <p:cNvSpPr>
              <a:spLocks/>
            </p:cNvSpPr>
            <p:nvPr userDrawn="1"/>
          </p:nvSpPr>
          <p:spPr bwMode="auto">
            <a:xfrm>
              <a:off x="8800020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6" name="Freeform 1649"/>
            <p:cNvSpPr>
              <a:spLocks/>
            </p:cNvSpPr>
            <p:nvPr userDrawn="1"/>
          </p:nvSpPr>
          <p:spPr bwMode="auto">
            <a:xfrm>
              <a:off x="8800020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7" name="Freeform 1650"/>
            <p:cNvSpPr>
              <a:spLocks/>
            </p:cNvSpPr>
            <p:nvPr userDrawn="1"/>
          </p:nvSpPr>
          <p:spPr bwMode="auto">
            <a:xfrm>
              <a:off x="8800020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8" name="Freeform 1651"/>
            <p:cNvSpPr>
              <a:spLocks/>
            </p:cNvSpPr>
            <p:nvPr userDrawn="1"/>
          </p:nvSpPr>
          <p:spPr bwMode="auto">
            <a:xfrm>
              <a:off x="8800020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69" name="Freeform 1652"/>
            <p:cNvSpPr>
              <a:spLocks/>
            </p:cNvSpPr>
            <p:nvPr userDrawn="1"/>
          </p:nvSpPr>
          <p:spPr bwMode="auto">
            <a:xfrm>
              <a:off x="8800020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0" name="Freeform 1653"/>
            <p:cNvSpPr>
              <a:spLocks/>
            </p:cNvSpPr>
            <p:nvPr userDrawn="1"/>
          </p:nvSpPr>
          <p:spPr bwMode="auto">
            <a:xfrm>
              <a:off x="8800020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1" name="Freeform 1654"/>
            <p:cNvSpPr>
              <a:spLocks/>
            </p:cNvSpPr>
            <p:nvPr userDrawn="1"/>
          </p:nvSpPr>
          <p:spPr bwMode="auto">
            <a:xfrm>
              <a:off x="8800020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2" name="Freeform 1655"/>
            <p:cNvSpPr>
              <a:spLocks/>
            </p:cNvSpPr>
            <p:nvPr userDrawn="1"/>
          </p:nvSpPr>
          <p:spPr bwMode="auto">
            <a:xfrm>
              <a:off x="8800020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3" name="Freeform 1657"/>
            <p:cNvSpPr>
              <a:spLocks/>
            </p:cNvSpPr>
            <p:nvPr userDrawn="1"/>
          </p:nvSpPr>
          <p:spPr bwMode="auto">
            <a:xfrm>
              <a:off x="8672522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4" name="Freeform 1658"/>
            <p:cNvSpPr>
              <a:spLocks/>
            </p:cNvSpPr>
            <p:nvPr userDrawn="1"/>
          </p:nvSpPr>
          <p:spPr bwMode="auto">
            <a:xfrm>
              <a:off x="8672522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5" name="Freeform 1659"/>
            <p:cNvSpPr>
              <a:spLocks/>
            </p:cNvSpPr>
            <p:nvPr userDrawn="1"/>
          </p:nvSpPr>
          <p:spPr bwMode="auto">
            <a:xfrm>
              <a:off x="867252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6" name="Freeform 1660"/>
            <p:cNvSpPr>
              <a:spLocks/>
            </p:cNvSpPr>
            <p:nvPr userDrawn="1"/>
          </p:nvSpPr>
          <p:spPr bwMode="auto">
            <a:xfrm>
              <a:off x="867252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7" name="Freeform 1661"/>
            <p:cNvSpPr>
              <a:spLocks/>
            </p:cNvSpPr>
            <p:nvPr userDrawn="1"/>
          </p:nvSpPr>
          <p:spPr bwMode="auto">
            <a:xfrm>
              <a:off x="8672522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8" name="Freeform 1662"/>
            <p:cNvSpPr>
              <a:spLocks/>
            </p:cNvSpPr>
            <p:nvPr userDrawn="1"/>
          </p:nvSpPr>
          <p:spPr bwMode="auto">
            <a:xfrm>
              <a:off x="867252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79" name="Freeform 1663"/>
            <p:cNvSpPr>
              <a:spLocks/>
            </p:cNvSpPr>
            <p:nvPr userDrawn="1"/>
          </p:nvSpPr>
          <p:spPr bwMode="auto">
            <a:xfrm>
              <a:off x="867252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0" name="Freeform 1664"/>
            <p:cNvSpPr>
              <a:spLocks/>
            </p:cNvSpPr>
            <p:nvPr userDrawn="1"/>
          </p:nvSpPr>
          <p:spPr bwMode="auto">
            <a:xfrm>
              <a:off x="867252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1" name="Freeform 1666"/>
            <p:cNvSpPr>
              <a:spLocks/>
            </p:cNvSpPr>
            <p:nvPr userDrawn="1"/>
          </p:nvSpPr>
          <p:spPr bwMode="auto">
            <a:xfrm>
              <a:off x="8542368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2" name="Freeform 1667"/>
            <p:cNvSpPr>
              <a:spLocks/>
            </p:cNvSpPr>
            <p:nvPr userDrawn="1"/>
          </p:nvSpPr>
          <p:spPr bwMode="auto">
            <a:xfrm>
              <a:off x="8542368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3" name="Freeform 1668"/>
            <p:cNvSpPr>
              <a:spLocks/>
            </p:cNvSpPr>
            <p:nvPr userDrawn="1"/>
          </p:nvSpPr>
          <p:spPr bwMode="auto">
            <a:xfrm>
              <a:off x="8542368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4" name="Freeform 1669"/>
            <p:cNvSpPr>
              <a:spLocks/>
            </p:cNvSpPr>
            <p:nvPr userDrawn="1"/>
          </p:nvSpPr>
          <p:spPr bwMode="auto">
            <a:xfrm>
              <a:off x="8542368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5" name="Freeform 1670"/>
            <p:cNvSpPr>
              <a:spLocks/>
            </p:cNvSpPr>
            <p:nvPr userDrawn="1"/>
          </p:nvSpPr>
          <p:spPr bwMode="auto">
            <a:xfrm>
              <a:off x="8542368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6" name="Freeform 1673"/>
            <p:cNvSpPr>
              <a:spLocks/>
            </p:cNvSpPr>
            <p:nvPr userDrawn="1"/>
          </p:nvSpPr>
          <p:spPr bwMode="auto">
            <a:xfrm>
              <a:off x="8417526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7" name="Freeform 1739"/>
            <p:cNvSpPr>
              <a:spLocks/>
            </p:cNvSpPr>
            <p:nvPr userDrawn="1"/>
          </p:nvSpPr>
          <p:spPr bwMode="auto">
            <a:xfrm>
              <a:off x="765519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8" name="Freeform 1740"/>
            <p:cNvSpPr>
              <a:spLocks/>
            </p:cNvSpPr>
            <p:nvPr userDrawn="1"/>
          </p:nvSpPr>
          <p:spPr bwMode="auto">
            <a:xfrm>
              <a:off x="765519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89" name="Freeform 1754"/>
            <p:cNvSpPr>
              <a:spLocks/>
            </p:cNvSpPr>
            <p:nvPr userDrawn="1"/>
          </p:nvSpPr>
          <p:spPr bwMode="auto">
            <a:xfrm>
              <a:off x="7530353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0" name="Freeform 1755"/>
            <p:cNvSpPr>
              <a:spLocks/>
            </p:cNvSpPr>
            <p:nvPr userDrawn="1"/>
          </p:nvSpPr>
          <p:spPr bwMode="auto">
            <a:xfrm>
              <a:off x="7530353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1" name="Freeform 1756"/>
            <p:cNvSpPr>
              <a:spLocks/>
            </p:cNvSpPr>
            <p:nvPr userDrawn="1"/>
          </p:nvSpPr>
          <p:spPr bwMode="auto">
            <a:xfrm>
              <a:off x="7530353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2" name="Freeform 1757"/>
            <p:cNvSpPr>
              <a:spLocks/>
            </p:cNvSpPr>
            <p:nvPr userDrawn="1"/>
          </p:nvSpPr>
          <p:spPr bwMode="auto">
            <a:xfrm>
              <a:off x="7530353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3" name="Freeform 1758"/>
            <p:cNvSpPr>
              <a:spLocks/>
            </p:cNvSpPr>
            <p:nvPr userDrawn="1"/>
          </p:nvSpPr>
          <p:spPr bwMode="auto">
            <a:xfrm>
              <a:off x="7530353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4" name="Freeform 1773"/>
            <p:cNvSpPr>
              <a:spLocks/>
            </p:cNvSpPr>
            <p:nvPr userDrawn="1"/>
          </p:nvSpPr>
          <p:spPr bwMode="auto">
            <a:xfrm>
              <a:off x="740551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5" name="Freeform 1774"/>
            <p:cNvSpPr>
              <a:spLocks/>
            </p:cNvSpPr>
            <p:nvPr userDrawn="1"/>
          </p:nvSpPr>
          <p:spPr bwMode="auto">
            <a:xfrm>
              <a:off x="7405511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6" name="Freeform 1775"/>
            <p:cNvSpPr>
              <a:spLocks/>
            </p:cNvSpPr>
            <p:nvPr userDrawn="1"/>
          </p:nvSpPr>
          <p:spPr bwMode="auto">
            <a:xfrm>
              <a:off x="7405511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7" name="Freeform 1776"/>
            <p:cNvSpPr>
              <a:spLocks/>
            </p:cNvSpPr>
            <p:nvPr userDrawn="1"/>
          </p:nvSpPr>
          <p:spPr bwMode="auto">
            <a:xfrm>
              <a:off x="7405511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8" name="Freeform 1777"/>
            <p:cNvSpPr>
              <a:spLocks/>
            </p:cNvSpPr>
            <p:nvPr userDrawn="1"/>
          </p:nvSpPr>
          <p:spPr bwMode="auto">
            <a:xfrm>
              <a:off x="7405511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599" name="Freeform 1778"/>
            <p:cNvSpPr>
              <a:spLocks/>
            </p:cNvSpPr>
            <p:nvPr userDrawn="1"/>
          </p:nvSpPr>
          <p:spPr bwMode="auto">
            <a:xfrm>
              <a:off x="7405511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0" name="Freeform 1779"/>
            <p:cNvSpPr>
              <a:spLocks/>
            </p:cNvSpPr>
            <p:nvPr userDrawn="1"/>
          </p:nvSpPr>
          <p:spPr bwMode="auto">
            <a:xfrm>
              <a:off x="7405511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1" name="Freeform 1795"/>
            <p:cNvSpPr>
              <a:spLocks/>
            </p:cNvSpPr>
            <p:nvPr userDrawn="1"/>
          </p:nvSpPr>
          <p:spPr bwMode="auto">
            <a:xfrm>
              <a:off x="7278013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2" name="Freeform 1796"/>
            <p:cNvSpPr>
              <a:spLocks/>
            </p:cNvSpPr>
            <p:nvPr userDrawn="1"/>
          </p:nvSpPr>
          <p:spPr bwMode="auto">
            <a:xfrm>
              <a:off x="7278013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3" name="Freeform 1797"/>
            <p:cNvSpPr>
              <a:spLocks/>
            </p:cNvSpPr>
            <p:nvPr userDrawn="1"/>
          </p:nvSpPr>
          <p:spPr bwMode="auto">
            <a:xfrm>
              <a:off x="7278013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4" name="Freeform 1798"/>
            <p:cNvSpPr>
              <a:spLocks/>
            </p:cNvSpPr>
            <p:nvPr userDrawn="1"/>
          </p:nvSpPr>
          <p:spPr bwMode="auto">
            <a:xfrm>
              <a:off x="7278013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5" name="Freeform 1799"/>
            <p:cNvSpPr>
              <a:spLocks/>
            </p:cNvSpPr>
            <p:nvPr userDrawn="1"/>
          </p:nvSpPr>
          <p:spPr bwMode="auto">
            <a:xfrm>
              <a:off x="7278013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6" name="Freeform 1800"/>
            <p:cNvSpPr>
              <a:spLocks/>
            </p:cNvSpPr>
            <p:nvPr userDrawn="1"/>
          </p:nvSpPr>
          <p:spPr bwMode="auto">
            <a:xfrm>
              <a:off x="7278013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7" name="Freeform 1801"/>
            <p:cNvSpPr>
              <a:spLocks/>
            </p:cNvSpPr>
            <p:nvPr userDrawn="1"/>
          </p:nvSpPr>
          <p:spPr bwMode="auto">
            <a:xfrm>
              <a:off x="7278013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8" name="Freeform 1802"/>
            <p:cNvSpPr>
              <a:spLocks/>
            </p:cNvSpPr>
            <p:nvPr userDrawn="1"/>
          </p:nvSpPr>
          <p:spPr bwMode="auto">
            <a:xfrm>
              <a:off x="7278013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09" name="Freeform 1819"/>
            <p:cNvSpPr>
              <a:spLocks/>
            </p:cNvSpPr>
            <p:nvPr userDrawn="1"/>
          </p:nvSpPr>
          <p:spPr bwMode="auto">
            <a:xfrm>
              <a:off x="7153171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0" name="Freeform 1820"/>
            <p:cNvSpPr>
              <a:spLocks/>
            </p:cNvSpPr>
            <p:nvPr userDrawn="1"/>
          </p:nvSpPr>
          <p:spPr bwMode="auto">
            <a:xfrm>
              <a:off x="715317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1" name="Freeform 1821"/>
            <p:cNvSpPr>
              <a:spLocks/>
            </p:cNvSpPr>
            <p:nvPr userDrawn="1"/>
          </p:nvSpPr>
          <p:spPr bwMode="auto">
            <a:xfrm>
              <a:off x="7153171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2" name="Freeform 1822"/>
            <p:cNvSpPr>
              <a:spLocks/>
            </p:cNvSpPr>
            <p:nvPr userDrawn="1"/>
          </p:nvSpPr>
          <p:spPr bwMode="auto">
            <a:xfrm>
              <a:off x="7153171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3" name="Freeform 1823"/>
            <p:cNvSpPr>
              <a:spLocks/>
            </p:cNvSpPr>
            <p:nvPr userDrawn="1"/>
          </p:nvSpPr>
          <p:spPr bwMode="auto">
            <a:xfrm>
              <a:off x="7153171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4" name="Freeform 1824"/>
            <p:cNvSpPr>
              <a:spLocks/>
            </p:cNvSpPr>
            <p:nvPr userDrawn="1"/>
          </p:nvSpPr>
          <p:spPr bwMode="auto">
            <a:xfrm>
              <a:off x="7153171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5" name="Freeform 1825"/>
            <p:cNvSpPr>
              <a:spLocks/>
            </p:cNvSpPr>
            <p:nvPr userDrawn="1"/>
          </p:nvSpPr>
          <p:spPr bwMode="auto">
            <a:xfrm>
              <a:off x="7153171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6" name="Freeform 1826"/>
            <p:cNvSpPr>
              <a:spLocks/>
            </p:cNvSpPr>
            <p:nvPr userDrawn="1"/>
          </p:nvSpPr>
          <p:spPr bwMode="auto">
            <a:xfrm>
              <a:off x="7153171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7" name="Freeform 1827"/>
            <p:cNvSpPr>
              <a:spLocks/>
            </p:cNvSpPr>
            <p:nvPr userDrawn="1"/>
          </p:nvSpPr>
          <p:spPr bwMode="auto">
            <a:xfrm>
              <a:off x="7153171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8" name="Freeform 1842"/>
            <p:cNvSpPr>
              <a:spLocks/>
            </p:cNvSpPr>
            <p:nvPr userDrawn="1"/>
          </p:nvSpPr>
          <p:spPr bwMode="auto">
            <a:xfrm>
              <a:off x="7020361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19" name="Freeform 1843"/>
            <p:cNvSpPr>
              <a:spLocks/>
            </p:cNvSpPr>
            <p:nvPr userDrawn="1"/>
          </p:nvSpPr>
          <p:spPr bwMode="auto">
            <a:xfrm>
              <a:off x="7020361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0" name="Freeform 1844"/>
            <p:cNvSpPr>
              <a:spLocks/>
            </p:cNvSpPr>
            <p:nvPr userDrawn="1"/>
          </p:nvSpPr>
          <p:spPr bwMode="auto">
            <a:xfrm>
              <a:off x="7020361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1" name="Freeform 1845"/>
            <p:cNvSpPr>
              <a:spLocks/>
            </p:cNvSpPr>
            <p:nvPr userDrawn="1"/>
          </p:nvSpPr>
          <p:spPr bwMode="auto">
            <a:xfrm>
              <a:off x="702036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2" name="Freeform 1846"/>
            <p:cNvSpPr>
              <a:spLocks/>
            </p:cNvSpPr>
            <p:nvPr userDrawn="1"/>
          </p:nvSpPr>
          <p:spPr bwMode="auto">
            <a:xfrm>
              <a:off x="7020361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3" name="Freeform 1847"/>
            <p:cNvSpPr>
              <a:spLocks/>
            </p:cNvSpPr>
            <p:nvPr userDrawn="1"/>
          </p:nvSpPr>
          <p:spPr bwMode="auto">
            <a:xfrm>
              <a:off x="7020361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4" name="Freeform 1848"/>
            <p:cNvSpPr>
              <a:spLocks/>
            </p:cNvSpPr>
            <p:nvPr userDrawn="1"/>
          </p:nvSpPr>
          <p:spPr bwMode="auto">
            <a:xfrm>
              <a:off x="7020361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5" name="Freeform 1849"/>
            <p:cNvSpPr>
              <a:spLocks/>
            </p:cNvSpPr>
            <p:nvPr userDrawn="1"/>
          </p:nvSpPr>
          <p:spPr bwMode="auto">
            <a:xfrm>
              <a:off x="7020361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6" name="Freeform 1850"/>
            <p:cNvSpPr>
              <a:spLocks/>
            </p:cNvSpPr>
            <p:nvPr userDrawn="1"/>
          </p:nvSpPr>
          <p:spPr bwMode="auto">
            <a:xfrm>
              <a:off x="7020361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7" name="Freeform 1851"/>
            <p:cNvSpPr>
              <a:spLocks/>
            </p:cNvSpPr>
            <p:nvPr userDrawn="1"/>
          </p:nvSpPr>
          <p:spPr bwMode="auto">
            <a:xfrm>
              <a:off x="7020361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8" name="Freeform 1852"/>
            <p:cNvSpPr>
              <a:spLocks/>
            </p:cNvSpPr>
            <p:nvPr userDrawn="1"/>
          </p:nvSpPr>
          <p:spPr bwMode="auto">
            <a:xfrm>
              <a:off x="7020361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29" name="Freeform 1853"/>
            <p:cNvSpPr>
              <a:spLocks/>
            </p:cNvSpPr>
            <p:nvPr userDrawn="1"/>
          </p:nvSpPr>
          <p:spPr bwMode="auto">
            <a:xfrm>
              <a:off x="7020361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0" name="Freeform 1854"/>
            <p:cNvSpPr>
              <a:spLocks/>
            </p:cNvSpPr>
            <p:nvPr userDrawn="1"/>
          </p:nvSpPr>
          <p:spPr bwMode="auto">
            <a:xfrm>
              <a:off x="7020361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1" name="Freeform 1866"/>
            <p:cNvSpPr>
              <a:spLocks/>
            </p:cNvSpPr>
            <p:nvPr userDrawn="1"/>
          </p:nvSpPr>
          <p:spPr bwMode="auto">
            <a:xfrm>
              <a:off x="689551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2" name="Freeform 1867"/>
            <p:cNvSpPr>
              <a:spLocks/>
            </p:cNvSpPr>
            <p:nvPr userDrawn="1"/>
          </p:nvSpPr>
          <p:spPr bwMode="auto">
            <a:xfrm>
              <a:off x="6895519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3" name="Freeform 1868"/>
            <p:cNvSpPr>
              <a:spLocks/>
            </p:cNvSpPr>
            <p:nvPr userDrawn="1"/>
          </p:nvSpPr>
          <p:spPr bwMode="auto">
            <a:xfrm>
              <a:off x="6895519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4" name="Freeform 1869"/>
            <p:cNvSpPr>
              <a:spLocks/>
            </p:cNvSpPr>
            <p:nvPr userDrawn="1"/>
          </p:nvSpPr>
          <p:spPr bwMode="auto">
            <a:xfrm>
              <a:off x="6895519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5" name="Freeform 1870"/>
            <p:cNvSpPr>
              <a:spLocks/>
            </p:cNvSpPr>
            <p:nvPr userDrawn="1"/>
          </p:nvSpPr>
          <p:spPr bwMode="auto">
            <a:xfrm>
              <a:off x="6895519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6" name="Freeform 1871"/>
            <p:cNvSpPr>
              <a:spLocks/>
            </p:cNvSpPr>
            <p:nvPr userDrawn="1"/>
          </p:nvSpPr>
          <p:spPr bwMode="auto">
            <a:xfrm>
              <a:off x="6895519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7" name="Freeform 1872"/>
            <p:cNvSpPr>
              <a:spLocks/>
            </p:cNvSpPr>
            <p:nvPr userDrawn="1"/>
          </p:nvSpPr>
          <p:spPr bwMode="auto">
            <a:xfrm>
              <a:off x="6895519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8" name="Freeform 1873"/>
            <p:cNvSpPr>
              <a:spLocks/>
            </p:cNvSpPr>
            <p:nvPr userDrawn="1"/>
          </p:nvSpPr>
          <p:spPr bwMode="auto">
            <a:xfrm>
              <a:off x="6895519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39" name="Freeform 1874"/>
            <p:cNvSpPr>
              <a:spLocks/>
            </p:cNvSpPr>
            <p:nvPr userDrawn="1"/>
          </p:nvSpPr>
          <p:spPr bwMode="auto">
            <a:xfrm>
              <a:off x="6895519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0" name="Freeform 1875"/>
            <p:cNvSpPr>
              <a:spLocks/>
            </p:cNvSpPr>
            <p:nvPr userDrawn="1"/>
          </p:nvSpPr>
          <p:spPr bwMode="auto">
            <a:xfrm>
              <a:off x="6895519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1" name="Freeform 1876"/>
            <p:cNvSpPr>
              <a:spLocks/>
            </p:cNvSpPr>
            <p:nvPr userDrawn="1"/>
          </p:nvSpPr>
          <p:spPr bwMode="auto">
            <a:xfrm>
              <a:off x="6895519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2" name="Freeform 1877"/>
            <p:cNvSpPr>
              <a:spLocks/>
            </p:cNvSpPr>
            <p:nvPr userDrawn="1"/>
          </p:nvSpPr>
          <p:spPr bwMode="auto">
            <a:xfrm>
              <a:off x="6895519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3" name="Freeform 1878"/>
            <p:cNvSpPr>
              <a:spLocks/>
            </p:cNvSpPr>
            <p:nvPr userDrawn="1"/>
          </p:nvSpPr>
          <p:spPr bwMode="auto">
            <a:xfrm>
              <a:off x="6895519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4" name="Freeform 1879"/>
            <p:cNvSpPr>
              <a:spLocks/>
            </p:cNvSpPr>
            <p:nvPr userDrawn="1"/>
          </p:nvSpPr>
          <p:spPr bwMode="auto">
            <a:xfrm>
              <a:off x="6895519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5" name="Freeform 1880"/>
            <p:cNvSpPr>
              <a:spLocks/>
            </p:cNvSpPr>
            <p:nvPr userDrawn="1"/>
          </p:nvSpPr>
          <p:spPr bwMode="auto">
            <a:xfrm>
              <a:off x="6895519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6" name="Freeform 1887"/>
            <p:cNvSpPr>
              <a:spLocks/>
            </p:cNvSpPr>
            <p:nvPr userDrawn="1"/>
          </p:nvSpPr>
          <p:spPr bwMode="auto">
            <a:xfrm>
              <a:off x="677067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7" name="Freeform 1888"/>
            <p:cNvSpPr>
              <a:spLocks/>
            </p:cNvSpPr>
            <p:nvPr userDrawn="1"/>
          </p:nvSpPr>
          <p:spPr bwMode="auto">
            <a:xfrm>
              <a:off x="677067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8" name="Freeform 1889"/>
            <p:cNvSpPr>
              <a:spLocks/>
            </p:cNvSpPr>
            <p:nvPr userDrawn="1"/>
          </p:nvSpPr>
          <p:spPr bwMode="auto">
            <a:xfrm>
              <a:off x="677067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49" name="Freeform 1890"/>
            <p:cNvSpPr>
              <a:spLocks/>
            </p:cNvSpPr>
            <p:nvPr userDrawn="1"/>
          </p:nvSpPr>
          <p:spPr bwMode="auto">
            <a:xfrm>
              <a:off x="6770677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0" name="Freeform 1891"/>
            <p:cNvSpPr>
              <a:spLocks/>
            </p:cNvSpPr>
            <p:nvPr userDrawn="1"/>
          </p:nvSpPr>
          <p:spPr bwMode="auto">
            <a:xfrm>
              <a:off x="6770677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1" name="Freeform 1892"/>
            <p:cNvSpPr>
              <a:spLocks/>
            </p:cNvSpPr>
            <p:nvPr userDrawn="1"/>
          </p:nvSpPr>
          <p:spPr bwMode="auto">
            <a:xfrm>
              <a:off x="6770677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2" name="Freeform 1893"/>
            <p:cNvSpPr>
              <a:spLocks/>
            </p:cNvSpPr>
            <p:nvPr userDrawn="1"/>
          </p:nvSpPr>
          <p:spPr bwMode="auto">
            <a:xfrm>
              <a:off x="6770677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3" name="Freeform 1894"/>
            <p:cNvSpPr>
              <a:spLocks/>
            </p:cNvSpPr>
            <p:nvPr userDrawn="1"/>
          </p:nvSpPr>
          <p:spPr bwMode="auto">
            <a:xfrm>
              <a:off x="6770677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4" name="Freeform 1895"/>
            <p:cNvSpPr>
              <a:spLocks/>
            </p:cNvSpPr>
            <p:nvPr userDrawn="1"/>
          </p:nvSpPr>
          <p:spPr bwMode="auto">
            <a:xfrm>
              <a:off x="6770677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5" name="Freeform 1896"/>
            <p:cNvSpPr>
              <a:spLocks/>
            </p:cNvSpPr>
            <p:nvPr userDrawn="1"/>
          </p:nvSpPr>
          <p:spPr bwMode="auto">
            <a:xfrm>
              <a:off x="6770677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6" name="Freeform 1897"/>
            <p:cNvSpPr>
              <a:spLocks/>
            </p:cNvSpPr>
            <p:nvPr userDrawn="1"/>
          </p:nvSpPr>
          <p:spPr bwMode="auto">
            <a:xfrm>
              <a:off x="6770677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7" name="Freeform 1898"/>
            <p:cNvSpPr>
              <a:spLocks/>
            </p:cNvSpPr>
            <p:nvPr userDrawn="1"/>
          </p:nvSpPr>
          <p:spPr bwMode="auto">
            <a:xfrm>
              <a:off x="6770677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8" name="Freeform 1899"/>
            <p:cNvSpPr>
              <a:spLocks/>
            </p:cNvSpPr>
            <p:nvPr userDrawn="1"/>
          </p:nvSpPr>
          <p:spPr bwMode="auto">
            <a:xfrm>
              <a:off x="6770677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59" name="Freeform 1900"/>
            <p:cNvSpPr>
              <a:spLocks/>
            </p:cNvSpPr>
            <p:nvPr userDrawn="1"/>
          </p:nvSpPr>
          <p:spPr bwMode="auto">
            <a:xfrm>
              <a:off x="6770677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0" name="Freeform 1901"/>
            <p:cNvSpPr>
              <a:spLocks/>
            </p:cNvSpPr>
            <p:nvPr userDrawn="1"/>
          </p:nvSpPr>
          <p:spPr bwMode="auto">
            <a:xfrm>
              <a:off x="6770677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1" name="Freeform 1902"/>
            <p:cNvSpPr>
              <a:spLocks/>
            </p:cNvSpPr>
            <p:nvPr userDrawn="1"/>
          </p:nvSpPr>
          <p:spPr bwMode="auto">
            <a:xfrm>
              <a:off x="6770677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2" name="Freeform 1903"/>
            <p:cNvSpPr>
              <a:spLocks/>
            </p:cNvSpPr>
            <p:nvPr userDrawn="1"/>
          </p:nvSpPr>
          <p:spPr bwMode="auto">
            <a:xfrm>
              <a:off x="6770677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3" name="Freeform 1904"/>
            <p:cNvSpPr>
              <a:spLocks/>
            </p:cNvSpPr>
            <p:nvPr userDrawn="1"/>
          </p:nvSpPr>
          <p:spPr bwMode="auto">
            <a:xfrm>
              <a:off x="6770677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4" name="Freeform 1910"/>
            <p:cNvSpPr>
              <a:spLocks/>
            </p:cNvSpPr>
            <p:nvPr userDrawn="1"/>
          </p:nvSpPr>
          <p:spPr bwMode="auto">
            <a:xfrm>
              <a:off x="6645835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5" name="Freeform 1911"/>
            <p:cNvSpPr>
              <a:spLocks/>
            </p:cNvSpPr>
            <p:nvPr userDrawn="1"/>
          </p:nvSpPr>
          <p:spPr bwMode="auto">
            <a:xfrm>
              <a:off x="6645835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6" name="Freeform 1912"/>
            <p:cNvSpPr>
              <a:spLocks/>
            </p:cNvSpPr>
            <p:nvPr userDrawn="1"/>
          </p:nvSpPr>
          <p:spPr bwMode="auto">
            <a:xfrm>
              <a:off x="6645835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7" name="Freeform 1913"/>
            <p:cNvSpPr>
              <a:spLocks/>
            </p:cNvSpPr>
            <p:nvPr userDrawn="1"/>
          </p:nvSpPr>
          <p:spPr bwMode="auto">
            <a:xfrm>
              <a:off x="6645835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8" name="Freeform 1914"/>
            <p:cNvSpPr>
              <a:spLocks/>
            </p:cNvSpPr>
            <p:nvPr userDrawn="1"/>
          </p:nvSpPr>
          <p:spPr bwMode="auto">
            <a:xfrm>
              <a:off x="6645835" y="2409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69" name="Freeform 1915"/>
            <p:cNvSpPr>
              <a:spLocks/>
            </p:cNvSpPr>
            <p:nvPr userDrawn="1"/>
          </p:nvSpPr>
          <p:spPr bwMode="auto">
            <a:xfrm>
              <a:off x="6645835" y="253933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0" name="Freeform 1916"/>
            <p:cNvSpPr>
              <a:spLocks/>
            </p:cNvSpPr>
            <p:nvPr userDrawn="1"/>
          </p:nvSpPr>
          <p:spPr bwMode="auto">
            <a:xfrm>
              <a:off x="6645835" y="2666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1" name="Freeform 1917"/>
            <p:cNvSpPr>
              <a:spLocks/>
            </p:cNvSpPr>
            <p:nvPr userDrawn="1"/>
          </p:nvSpPr>
          <p:spPr bwMode="auto">
            <a:xfrm>
              <a:off x="6645835" y="2791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2" name="Freeform 1918"/>
            <p:cNvSpPr>
              <a:spLocks/>
            </p:cNvSpPr>
            <p:nvPr userDrawn="1"/>
          </p:nvSpPr>
          <p:spPr bwMode="auto">
            <a:xfrm>
              <a:off x="6645835" y="2919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3" name="Freeform 1919"/>
            <p:cNvSpPr>
              <a:spLocks/>
            </p:cNvSpPr>
            <p:nvPr userDrawn="1"/>
          </p:nvSpPr>
          <p:spPr bwMode="auto">
            <a:xfrm>
              <a:off x="6645835" y="3044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4" name="Freeform 1920"/>
            <p:cNvSpPr>
              <a:spLocks/>
            </p:cNvSpPr>
            <p:nvPr userDrawn="1"/>
          </p:nvSpPr>
          <p:spPr bwMode="auto">
            <a:xfrm>
              <a:off x="6645835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5" name="Freeform 1921"/>
            <p:cNvSpPr>
              <a:spLocks/>
            </p:cNvSpPr>
            <p:nvPr userDrawn="1"/>
          </p:nvSpPr>
          <p:spPr bwMode="auto">
            <a:xfrm>
              <a:off x="6645835" y="329635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6" name="Freeform 1922"/>
            <p:cNvSpPr>
              <a:spLocks/>
            </p:cNvSpPr>
            <p:nvPr userDrawn="1"/>
          </p:nvSpPr>
          <p:spPr bwMode="auto">
            <a:xfrm>
              <a:off x="6645835" y="3426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7" name="Freeform 1923"/>
            <p:cNvSpPr>
              <a:spLocks/>
            </p:cNvSpPr>
            <p:nvPr userDrawn="1"/>
          </p:nvSpPr>
          <p:spPr bwMode="auto">
            <a:xfrm>
              <a:off x="6645835" y="3554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8" name="Freeform 1924"/>
            <p:cNvSpPr>
              <a:spLocks/>
            </p:cNvSpPr>
            <p:nvPr userDrawn="1"/>
          </p:nvSpPr>
          <p:spPr bwMode="auto">
            <a:xfrm>
              <a:off x="6645835" y="3678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79" name="Freeform 1925"/>
            <p:cNvSpPr>
              <a:spLocks/>
            </p:cNvSpPr>
            <p:nvPr userDrawn="1"/>
          </p:nvSpPr>
          <p:spPr bwMode="auto">
            <a:xfrm>
              <a:off x="6645835" y="380369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0" name="Freeform 1926"/>
            <p:cNvSpPr>
              <a:spLocks/>
            </p:cNvSpPr>
            <p:nvPr userDrawn="1"/>
          </p:nvSpPr>
          <p:spPr bwMode="auto">
            <a:xfrm>
              <a:off x="6645835" y="393119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1" name="Freeform 1927"/>
            <p:cNvSpPr>
              <a:spLocks/>
            </p:cNvSpPr>
            <p:nvPr userDrawn="1"/>
          </p:nvSpPr>
          <p:spPr bwMode="auto">
            <a:xfrm>
              <a:off x="6645835" y="405603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2" name="Freeform 1928"/>
            <p:cNvSpPr>
              <a:spLocks/>
            </p:cNvSpPr>
            <p:nvPr userDrawn="1"/>
          </p:nvSpPr>
          <p:spPr bwMode="auto">
            <a:xfrm>
              <a:off x="6645835" y="4188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3" name="Freeform 1929"/>
            <p:cNvSpPr>
              <a:spLocks/>
            </p:cNvSpPr>
            <p:nvPr userDrawn="1"/>
          </p:nvSpPr>
          <p:spPr bwMode="auto">
            <a:xfrm>
              <a:off x="6645835" y="4313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4" name="Freeform 1938"/>
            <p:cNvSpPr>
              <a:spLocks/>
            </p:cNvSpPr>
            <p:nvPr userDrawn="1"/>
          </p:nvSpPr>
          <p:spPr bwMode="auto">
            <a:xfrm>
              <a:off x="651833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5" name="Freeform 1939"/>
            <p:cNvSpPr>
              <a:spLocks/>
            </p:cNvSpPr>
            <p:nvPr userDrawn="1"/>
          </p:nvSpPr>
          <p:spPr bwMode="auto">
            <a:xfrm>
              <a:off x="651833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6" name="Freeform 1940"/>
            <p:cNvSpPr>
              <a:spLocks/>
            </p:cNvSpPr>
            <p:nvPr userDrawn="1"/>
          </p:nvSpPr>
          <p:spPr bwMode="auto">
            <a:xfrm>
              <a:off x="651833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7" name="Freeform 1941"/>
            <p:cNvSpPr>
              <a:spLocks/>
            </p:cNvSpPr>
            <p:nvPr userDrawn="1"/>
          </p:nvSpPr>
          <p:spPr bwMode="auto">
            <a:xfrm>
              <a:off x="6518337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8" name="Freeform 1942"/>
            <p:cNvSpPr>
              <a:spLocks/>
            </p:cNvSpPr>
            <p:nvPr userDrawn="1"/>
          </p:nvSpPr>
          <p:spPr bwMode="auto">
            <a:xfrm>
              <a:off x="6518337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89" name="Freeform 1943"/>
            <p:cNvSpPr>
              <a:spLocks/>
            </p:cNvSpPr>
            <p:nvPr userDrawn="1"/>
          </p:nvSpPr>
          <p:spPr bwMode="auto">
            <a:xfrm>
              <a:off x="6518337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0" name="Freeform 1944"/>
            <p:cNvSpPr>
              <a:spLocks/>
            </p:cNvSpPr>
            <p:nvPr userDrawn="1"/>
          </p:nvSpPr>
          <p:spPr bwMode="auto">
            <a:xfrm>
              <a:off x="6518337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1" name="Freeform 1945"/>
            <p:cNvSpPr>
              <a:spLocks/>
            </p:cNvSpPr>
            <p:nvPr userDrawn="1"/>
          </p:nvSpPr>
          <p:spPr bwMode="auto">
            <a:xfrm>
              <a:off x="6518337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2" name="Freeform 1946"/>
            <p:cNvSpPr>
              <a:spLocks/>
            </p:cNvSpPr>
            <p:nvPr userDrawn="1"/>
          </p:nvSpPr>
          <p:spPr bwMode="auto">
            <a:xfrm>
              <a:off x="6518337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3" name="Freeform 1947"/>
            <p:cNvSpPr>
              <a:spLocks/>
            </p:cNvSpPr>
            <p:nvPr userDrawn="1"/>
          </p:nvSpPr>
          <p:spPr bwMode="auto">
            <a:xfrm>
              <a:off x="6518337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4" name="Freeform 1948"/>
            <p:cNvSpPr>
              <a:spLocks/>
            </p:cNvSpPr>
            <p:nvPr userDrawn="1"/>
          </p:nvSpPr>
          <p:spPr bwMode="auto">
            <a:xfrm>
              <a:off x="6518337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5" name="Freeform 1949"/>
            <p:cNvSpPr>
              <a:spLocks/>
            </p:cNvSpPr>
            <p:nvPr userDrawn="1"/>
          </p:nvSpPr>
          <p:spPr bwMode="auto">
            <a:xfrm>
              <a:off x="6518337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6" name="Freeform 1950"/>
            <p:cNvSpPr>
              <a:spLocks/>
            </p:cNvSpPr>
            <p:nvPr userDrawn="1"/>
          </p:nvSpPr>
          <p:spPr bwMode="auto">
            <a:xfrm>
              <a:off x="6518337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7" name="Freeform 1951"/>
            <p:cNvSpPr>
              <a:spLocks/>
            </p:cNvSpPr>
            <p:nvPr userDrawn="1"/>
          </p:nvSpPr>
          <p:spPr bwMode="auto">
            <a:xfrm>
              <a:off x="6518337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8" name="Freeform 1952"/>
            <p:cNvSpPr>
              <a:spLocks/>
            </p:cNvSpPr>
            <p:nvPr userDrawn="1"/>
          </p:nvSpPr>
          <p:spPr bwMode="auto">
            <a:xfrm>
              <a:off x="6518337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699" name="Freeform 1953"/>
            <p:cNvSpPr>
              <a:spLocks/>
            </p:cNvSpPr>
            <p:nvPr userDrawn="1"/>
          </p:nvSpPr>
          <p:spPr bwMode="auto">
            <a:xfrm>
              <a:off x="6518337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0" name="Freeform 1954"/>
            <p:cNvSpPr>
              <a:spLocks/>
            </p:cNvSpPr>
            <p:nvPr userDrawn="1"/>
          </p:nvSpPr>
          <p:spPr bwMode="auto">
            <a:xfrm>
              <a:off x="6518337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1" name="Freeform 1955"/>
            <p:cNvSpPr>
              <a:spLocks/>
            </p:cNvSpPr>
            <p:nvPr userDrawn="1"/>
          </p:nvSpPr>
          <p:spPr bwMode="auto">
            <a:xfrm>
              <a:off x="6518337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2" name="Freeform 1956"/>
            <p:cNvSpPr>
              <a:spLocks/>
            </p:cNvSpPr>
            <p:nvPr userDrawn="1"/>
          </p:nvSpPr>
          <p:spPr bwMode="auto">
            <a:xfrm>
              <a:off x="6518337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3" name="Freeform 1957"/>
            <p:cNvSpPr>
              <a:spLocks/>
            </p:cNvSpPr>
            <p:nvPr userDrawn="1"/>
          </p:nvSpPr>
          <p:spPr bwMode="auto">
            <a:xfrm>
              <a:off x="6518337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4" name="Freeform 1958"/>
            <p:cNvSpPr>
              <a:spLocks/>
            </p:cNvSpPr>
            <p:nvPr userDrawn="1"/>
          </p:nvSpPr>
          <p:spPr bwMode="auto">
            <a:xfrm>
              <a:off x="6518337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5" name="Freeform 1959"/>
            <p:cNvSpPr>
              <a:spLocks/>
            </p:cNvSpPr>
            <p:nvPr userDrawn="1"/>
          </p:nvSpPr>
          <p:spPr bwMode="auto">
            <a:xfrm>
              <a:off x="6518337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6" name="Freeform 1972"/>
            <p:cNvSpPr>
              <a:spLocks/>
            </p:cNvSpPr>
            <p:nvPr userDrawn="1"/>
          </p:nvSpPr>
          <p:spPr bwMode="auto">
            <a:xfrm>
              <a:off x="639349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7" name="Freeform 1973"/>
            <p:cNvSpPr>
              <a:spLocks/>
            </p:cNvSpPr>
            <p:nvPr userDrawn="1"/>
          </p:nvSpPr>
          <p:spPr bwMode="auto">
            <a:xfrm>
              <a:off x="639349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8" name="Freeform 1974"/>
            <p:cNvSpPr>
              <a:spLocks/>
            </p:cNvSpPr>
            <p:nvPr userDrawn="1"/>
          </p:nvSpPr>
          <p:spPr bwMode="auto">
            <a:xfrm>
              <a:off x="639349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09" name="Freeform 1975"/>
            <p:cNvSpPr>
              <a:spLocks/>
            </p:cNvSpPr>
            <p:nvPr userDrawn="1"/>
          </p:nvSpPr>
          <p:spPr bwMode="auto">
            <a:xfrm>
              <a:off x="639349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0" name="Freeform 1976"/>
            <p:cNvSpPr>
              <a:spLocks/>
            </p:cNvSpPr>
            <p:nvPr userDrawn="1"/>
          </p:nvSpPr>
          <p:spPr bwMode="auto">
            <a:xfrm>
              <a:off x="639349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1" name="Freeform 1977"/>
            <p:cNvSpPr>
              <a:spLocks/>
            </p:cNvSpPr>
            <p:nvPr userDrawn="1"/>
          </p:nvSpPr>
          <p:spPr bwMode="auto">
            <a:xfrm>
              <a:off x="6393495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2" name="Freeform 1978"/>
            <p:cNvSpPr>
              <a:spLocks/>
            </p:cNvSpPr>
            <p:nvPr userDrawn="1"/>
          </p:nvSpPr>
          <p:spPr bwMode="auto">
            <a:xfrm>
              <a:off x="6393495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3" name="Freeform 1979"/>
            <p:cNvSpPr>
              <a:spLocks/>
            </p:cNvSpPr>
            <p:nvPr userDrawn="1"/>
          </p:nvSpPr>
          <p:spPr bwMode="auto">
            <a:xfrm>
              <a:off x="6393495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4" name="Freeform 1980"/>
            <p:cNvSpPr>
              <a:spLocks/>
            </p:cNvSpPr>
            <p:nvPr userDrawn="1"/>
          </p:nvSpPr>
          <p:spPr bwMode="auto">
            <a:xfrm>
              <a:off x="6393495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5" name="Freeform 1981"/>
            <p:cNvSpPr>
              <a:spLocks/>
            </p:cNvSpPr>
            <p:nvPr userDrawn="1"/>
          </p:nvSpPr>
          <p:spPr bwMode="auto">
            <a:xfrm>
              <a:off x="6393495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6" name="Freeform 1982"/>
            <p:cNvSpPr>
              <a:spLocks/>
            </p:cNvSpPr>
            <p:nvPr userDrawn="1"/>
          </p:nvSpPr>
          <p:spPr bwMode="auto">
            <a:xfrm>
              <a:off x="6393495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7" name="Freeform 1983"/>
            <p:cNvSpPr>
              <a:spLocks/>
            </p:cNvSpPr>
            <p:nvPr userDrawn="1"/>
          </p:nvSpPr>
          <p:spPr bwMode="auto">
            <a:xfrm>
              <a:off x="6393495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8" name="Freeform 1984"/>
            <p:cNvSpPr>
              <a:spLocks/>
            </p:cNvSpPr>
            <p:nvPr userDrawn="1"/>
          </p:nvSpPr>
          <p:spPr bwMode="auto">
            <a:xfrm>
              <a:off x="6393495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19" name="Freeform 1985"/>
            <p:cNvSpPr>
              <a:spLocks/>
            </p:cNvSpPr>
            <p:nvPr userDrawn="1"/>
          </p:nvSpPr>
          <p:spPr bwMode="auto">
            <a:xfrm>
              <a:off x="6393495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0" name="Freeform 1986"/>
            <p:cNvSpPr>
              <a:spLocks/>
            </p:cNvSpPr>
            <p:nvPr userDrawn="1"/>
          </p:nvSpPr>
          <p:spPr bwMode="auto">
            <a:xfrm>
              <a:off x="6393495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1" name="Freeform 1987"/>
            <p:cNvSpPr>
              <a:spLocks/>
            </p:cNvSpPr>
            <p:nvPr userDrawn="1"/>
          </p:nvSpPr>
          <p:spPr bwMode="auto">
            <a:xfrm>
              <a:off x="6393495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2" name="Freeform 1988"/>
            <p:cNvSpPr>
              <a:spLocks/>
            </p:cNvSpPr>
            <p:nvPr userDrawn="1"/>
          </p:nvSpPr>
          <p:spPr bwMode="auto">
            <a:xfrm>
              <a:off x="6393495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3" name="Freeform 1989"/>
            <p:cNvSpPr>
              <a:spLocks/>
            </p:cNvSpPr>
            <p:nvPr userDrawn="1"/>
          </p:nvSpPr>
          <p:spPr bwMode="auto">
            <a:xfrm>
              <a:off x="6393495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4" name="Freeform 1990"/>
            <p:cNvSpPr>
              <a:spLocks/>
            </p:cNvSpPr>
            <p:nvPr userDrawn="1"/>
          </p:nvSpPr>
          <p:spPr bwMode="auto">
            <a:xfrm>
              <a:off x="6393495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5" name="Freeform 1991"/>
            <p:cNvSpPr>
              <a:spLocks/>
            </p:cNvSpPr>
            <p:nvPr userDrawn="1"/>
          </p:nvSpPr>
          <p:spPr bwMode="auto">
            <a:xfrm>
              <a:off x="6393495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6" name="Freeform 1992"/>
            <p:cNvSpPr>
              <a:spLocks/>
            </p:cNvSpPr>
            <p:nvPr userDrawn="1"/>
          </p:nvSpPr>
          <p:spPr bwMode="auto">
            <a:xfrm>
              <a:off x="6393495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7" name="Freeform 1993"/>
            <p:cNvSpPr>
              <a:spLocks/>
            </p:cNvSpPr>
            <p:nvPr userDrawn="1"/>
          </p:nvSpPr>
          <p:spPr bwMode="auto">
            <a:xfrm>
              <a:off x="6393495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8" name="Freeform 1994"/>
            <p:cNvSpPr>
              <a:spLocks/>
            </p:cNvSpPr>
            <p:nvPr userDrawn="1"/>
          </p:nvSpPr>
          <p:spPr bwMode="auto">
            <a:xfrm>
              <a:off x="6393495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29" name="Freeform 1995"/>
            <p:cNvSpPr>
              <a:spLocks/>
            </p:cNvSpPr>
            <p:nvPr userDrawn="1"/>
          </p:nvSpPr>
          <p:spPr bwMode="auto">
            <a:xfrm>
              <a:off x="6393495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0" name="Freeform 1996"/>
            <p:cNvSpPr>
              <a:spLocks/>
            </p:cNvSpPr>
            <p:nvPr userDrawn="1"/>
          </p:nvSpPr>
          <p:spPr bwMode="auto">
            <a:xfrm>
              <a:off x="6393495" y="456602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1" name="Freeform 1997"/>
            <p:cNvSpPr>
              <a:spLocks/>
            </p:cNvSpPr>
            <p:nvPr userDrawn="1"/>
          </p:nvSpPr>
          <p:spPr bwMode="auto">
            <a:xfrm>
              <a:off x="6393495" y="5200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2" name="Freeform 2010"/>
            <p:cNvSpPr>
              <a:spLocks/>
            </p:cNvSpPr>
            <p:nvPr userDrawn="1"/>
          </p:nvSpPr>
          <p:spPr bwMode="auto">
            <a:xfrm>
              <a:off x="626068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3" name="Freeform 2011"/>
            <p:cNvSpPr>
              <a:spLocks/>
            </p:cNvSpPr>
            <p:nvPr userDrawn="1"/>
          </p:nvSpPr>
          <p:spPr bwMode="auto">
            <a:xfrm>
              <a:off x="626068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4" name="Freeform 2012"/>
            <p:cNvSpPr>
              <a:spLocks/>
            </p:cNvSpPr>
            <p:nvPr userDrawn="1"/>
          </p:nvSpPr>
          <p:spPr bwMode="auto">
            <a:xfrm>
              <a:off x="626068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5" name="Freeform 2013"/>
            <p:cNvSpPr>
              <a:spLocks/>
            </p:cNvSpPr>
            <p:nvPr userDrawn="1"/>
          </p:nvSpPr>
          <p:spPr bwMode="auto">
            <a:xfrm>
              <a:off x="626068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6" name="Freeform 2015"/>
            <p:cNvSpPr>
              <a:spLocks/>
            </p:cNvSpPr>
            <p:nvPr userDrawn="1"/>
          </p:nvSpPr>
          <p:spPr bwMode="auto">
            <a:xfrm>
              <a:off x="6260684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7" name="Freeform 2016"/>
            <p:cNvSpPr>
              <a:spLocks/>
            </p:cNvSpPr>
            <p:nvPr userDrawn="1"/>
          </p:nvSpPr>
          <p:spPr bwMode="auto">
            <a:xfrm>
              <a:off x="6260684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8" name="Freeform 2017"/>
            <p:cNvSpPr>
              <a:spLocks/>
            </p:cNvSpPr>
            <p:nvPr userDrawn="1"/>
          </p:nvSpPr>
          <p:spPr bwMode="auto">
            <a:xfrm>
              <a:off x="6260684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39" name="Freeform 2018"/>
            <p:cNvSpPr>
              <a:spLocks/>
            </p:cNvSpPr>
            <p:nvPr userDrawn="1"/>
          </p:nvSpPr>
          <p:spPr bwMode="auto">
            <a:xfrm>
              <a:off x="6260684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0" name="Freeform 2019"/>
            <p:cNvSpPr>
              <a:spLocks/>
            </p:cNvSpPr>
            <p:nvPr userDrawn="1"/>
          </p:nvSpPr>
          <p:spPr bwMode="auto">
            <a:xfrm>
              <a:off x="6260684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1" name="Freeform 2020"/>
            <p:cNvSpPr>
              <a:spLocks/>
            </p:cNvSpPr>
            <p:nvPr userDrawn="1"/>
          </p:nvSpPr>
          <p:spPr bwMode="auto">
            <a:xfrm>
              <a:off x="6260684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2" name="Freeform 2021"/>
            <p:cNvSpPr>
              <a:spLocks/>
            </p:cNvSpPr>
            <p:nvPr userDrawn="1"/>
          </p:nvSpPr>
          <p:spPr bwMode="auto">
            <a:xfrm>
              <a:off x="6260684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3" name="Freeform 2022"/>
            <p:cNvSpPr>
              <a:spLocks/>
            </p:cNvSpPr>
            <p:nvPr userDrawn="1"/>
          </p:nvSpPr>
          <p:spPr bwMode="auto">
            <a:xfrm>
              <a:off x="6260684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4" name="Freeform 2023"/>
            <p:cNvSpPr>
              <a:spLocks/>
            </p:cNvSpPr>
            <p:nvPr userDrawn="1"/>
          </p:nvSpPr>
          <p:spPr bwMode="auto">
            <a:xfrm>
              <a:off x="6260684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5" name="Freeform 2024"/>
            <p:cNvSpPr>
              <a:spLocks/>
            </p:cNvSpPr>
            <p:nvPr userDrawn="1"/>
          </p:nvSpPr>
          <p:spPr bwMode="auto">
            <a:xfrm>
              <a:off x="6260684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6" name="Freeform 2025"/>
            <p:cNvSpPr>
              <a:spLocks/>
            </p:cNvSpPr>
            <p:nvPr userDrawn="1"/>
          </p:nvSpPr>
          <p:spPr bwMode="auto">
            <a:xfrm>
              <a:off x="6260684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7" name="Freeform 2026"/>
            <p:cNvSpPr>
              <a:spLocks/>
            </p:cNvSpPr>
            <p:nvPr userDrawn="1"/>
          </p:nvSpPr>
          <p:spPr bwMode="auto">
            <a:xfrm>
              <a:off x="6260684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8" name="Freeform 2027"/>
            <p:cNvSpPr>
              <a:spLocks/>
            </p:cNvSpPr>
            <p:nvPr userDrawn="1"/>
          </p:nvSpPr>
          <p:spPr bwMode="auto">
            <a:xfrm>
              <a:off x="6260684" y="3426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49" name="Freeform 2028"/>
            <p:cNvSpPr>
              <a:spLocks/>
            </p:cNvSpPr>
            <p:nvPr userDrawn="1"/>
          </p:nvSpPr>
          <p:spPr bwMode="auto">
            <a:xfrm>
              <a:off x="6260684" y="3554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0" name="Freeform 2029"/>
            <p:cNvSpPr>
              <a:spLocks/>
            </p:cNvSpPr>
            <p:nvPr userDrawn="1"/>
          </p:nvSpPr>
          <p:spPr bwMode="auto">
            <a:xfrm>
              <a:off x="6260684" y="3678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1" name="Freeform 2030"/>
            <p:cNvSpPr>
              <a:spLocks/>
            </p:cNvSpPr>
            <p:nvPr userDrawn="1"/>
          </p:nvSpPr>
          <p:spPr bwMode="auto">
            <a:xfrm>
              <a:off x="6260684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2" name="Freeform 2031"/>
            <p:cNvSpPr>
              <a:spLocks/>
            </p:cNvSpPr>
            <p:nvPr userDrawn="1"/>
          </p:nvSpPr>
          <p:spPr bwMode="auto">
            <a:xfrm>
              <a:off x="6260684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3" name="Freeform 2032"/>
            <p:cNvSpPr>
              <a:spLocks/>
            </p:cNvSpPr>
            <p:nvPr userDrawn="1"/>
          </p:nvSpPr>
          <p:spPr bwMode="auto">
            <a:xfrm>
              <a:off x="6260684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4" name="Freeform 2033"/>
            <p:cNvSpPr>
              <a:spLocks/>
            </p:cNvSpPr>
            <p:nvPr userDrawn="1"/>
          </p:nvSpPr>
          <p:spPr bwMode="auto">
            <a:xfrm>
              <a:off x="6260684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5" name="Freeform 2034"/>
            <p:cNvSpPr>
              <a:spLocks/>
            </p:cNvSpPr>
            <p:nvPr userDrawn="1"/>
          </p:nvSpPr>
          <p:spPr bwMode="auto">
            <a:xfrm>
              <a:off x="6260684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6" name="Freeform 2035"/>
            <p:cNvSpPr>
              <a:spLocks/>
            </p:cNvSpPr>
            <p:nvPr userDrawn="1"/>
          </p:nvSpPr>
          <p:spPr bwMode="auto">
            <a:xfrm>
              <a:off x="6260684" y="456602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7" name="Freeform 2036"/>
            <p:cNvSpPr>
              <a:spLocks/>
            </p:cNvSpPr>
            <p:nvPr userDrawn="1"/>
          </p:nvSpPr>
          <p:spPr bwMode="auto">
            <a:xfrm>
              <a:off x="6260684" y="469086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8" name="Freeform 2037"/>
            <p:cNvSpPr>
              <a:spLocks/>
            </p:cNvSpPr>
            <p:nvPr userDrawn="1"/>
          </p:nvSpPr>
          <p:spPr bwMode="auto">
            <a:xfrm>
              <a:off x="6260684" y="481836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59" name="Freeform 2038"/>
            <p:cNvSpPr>
              <a:spLocks/>
            </p:cNvSpPr>
            <p:nvPr userDrawn="1"/>
          </p:nvSpPr>
          <p:spPr bwMode="auto">
            <a:xfrm>
              <a:off x="6260684" y="5076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0" name="Freeform 2039"/>
            <p:cNvSpPr>
              <a:spLocks/>
            </p:cNvSpPr>
            <p:nvPr userDrawn="1"/>
          </p:nvSpPr>
          <p:spPr bwMode="auto">
            <a:xfrm>
              <a:off x="6260684" y="5200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1" name="Freeform 2053"/>
            <p:cNvSpPr>
              <a:spLocks/>
            </p:cNvSpPr>
            <p:nvPr userDrawn="1"/>
          </p:nvSpPr>
          <p:spPr bwMode="auto">
            <a:xfrm>
              <a:off x="6135842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2" name="Freeform 2054"/>
            <p:cNvSpPr>
              <a:spLocks/>
            </p:cNvSpPr>
            <p:nvPr userDrawn="1"/>
          </p:nvSpPr>
          <p:spPr bwMode="auto">
            <a:xfrm>
              <a:off x="6135842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3" name="Freeform 2055"/>
            <p:cNvSpPr>
              <a:spLocks/>
            </p:cNvSpPr>
            <p:nvPr userDrawn="1"/>
          </p:nvSpPr>
          <p:spPr bwMode="auto">
            <a:xfrm>
              <a:off x="6135842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4" name="Freeform 2056"/>
            <p:cNvSpPr>
              <a:spLocks/>
            </p:cNvSpPr>
            <p:nvPr userDrawn="1"/>
          </p:nvSpPr>
          <p:spPr bwMode="auto">
            <a:xfrm>
              <a:off x="6135842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5" name="Freeform 2057"/>
            <p:cNvSpPr>
              <a:spLocks/>
            </p:cNvSpPr>
            <p:nvPr userDrawn="1"/>
          </p:nvSpPr>
          <p:spPr bwMode="auto">
            <a:xfrm>
              <a:off x="6135842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6" name="Freeform 2058"/>
            <p:cNvSpPr>
              <a:spLocks/>
            </p:cNvSpPr>
            <p:nvPr userDrawn="1"/>
          </p:nvSpPr>
          <p:spPr bwMode="auto">
            <a:xfrm>
              <a:off x="6135842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7" name="Freeform 2059"/>
            <p:cNvSpPr>
              <a:spLocks/>
            </p:cNvSpPr>
            <p:nvPr userDrawn="1"/>
          </p:nvSpPr>
          <p:spPr bwMode="auto">
            <a:xfrm>
              <a:off x="6135842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8" name="Freeform 2060"/>
            <p:cNvSpPr>
              <a:spLocks/>
            </p:cNvSpPr>
            <p:nvPr userDrawn="1"/>
          </p:nvSpPr>
          <p:spPr bwMode="auto">
            <a:xfrm>
              <a:off x="6135842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69" name="Freeform 2061"/>
            <p:cNvSpPr>
              <a:spLocks/>
            </p:cNvSpPr>
            <p:nvPr userDrawn="1"/>
          </p:nvSpPr>
          <p:spPr bwMode="auto">
            <a:xfrm>
              <a:off x="6135842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0" name="Freeform 2062"/>
            <p:cNvSpPr>
              <a:spLocks/>
            </p:cNvSpPr>
            <p:nvPr userDrawn="1"/>
          </p:nvSpPr>
          <p:spPr bwMode="auto">
            <a:xfrm>
              <a:off x="6135842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1" name="Freeform 2063"/>
            <p:cNvSpPr>
              <a:spLocks/>
            </p:cNvSpPr>
            <p:nvPr userDrawn="1"/>
          </p:nvSpPr>
          <p:spPr bwMode="auto">
            <a:xfrm>
              <a:off x="6135842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2" name="Freeform 2064"/>
            <p:cNvSpPr>
              <a:spLocks/>
            </p:cNvSpPr>
            <p:nvPr userDrawn="1"/>
          </p:nvSpPr>
          <p:spPr bwMode="auto">
            <a:xfrm>
              <a:off x="6135842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3" name="Freeform 2065"/>
            <p:cNvSpPr>
              <a:spLocks/>
            </p:cNvSpPr>
            <p:nvPr userDrawn="1"/>
          </p:nvSpPr>
          <p:spPr bwMode="auto">
            <a:xfrm>
              <a:off x="6135842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4" name="Freeform 2066"/>
            <p:cNvSpPr>
              <a:spLocks/>
            </p:cNvSpPr>
            <p:nvPr userDrawn="1"/>
          </p:nvSpPr>
          <p:spPr bwMode="auto">
            <a:xfrm>
              <a:off x="6135842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5" name="Freeform 2067"/>
            <p:cNvSpPr>
              <a:spLocks/>
            </p:cNvSpPr>
            <p:nvPr userDrawn="1"/>
          </p:nvSpPr>
          <p:spPr bwMode="auto">
            <a:xfrm>
              <a:off x="6135842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6" name="Freeform 2068"/>
            <p:cNvSpPr>
              <a:spLocks/>
            </p:cNvSpPr>
            <p:nvPr userDrawn="1"/>
          </p:nvSpPr>
          <p:spPr bwMode="auto">
            <a:xfrm>
              <a:off x="6135842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7" name="Freeform 2069"/>
            <p:cNvSpPr>
              <a:spLocks/>
            </p:cNvSpPr>
            <p:nvPr userDrawn="1"/>
          </p:nvSpPr>
          <p:spPr bwMode="auto">
            <a:xfrm>
              <a:off x="6135842" y="3168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8" name="Freeform 2070"/>
            <p:cNvSpPr>
              <a:spLocks/>
            </p:cNvSpPr>
            <p:nvPr userDrawn="1"/>
          </p:nvSpPr>
          <p:spPr bwMode="auto">
            <a:xfrm>
              <a:off x="6135842" y="329635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79" name="Freeform 2071"/>
            <p:cNvSpPr>
              <a:spLocks/>
            </p:cNvSpPr>
            <p:nvPr userDrawn="1"/>
          </p:nvSpPr>
          <p:spPr bwMode="auto">
            <a:xfrm>
              <a:off x="6135842" y="380369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0" name="Freeform 2072"/>
            <p:cNvSpPr>
              <a:spLocks/>
            </p:cNvSpPr>
            <p:nvPr userDrawn="1"/>
          </p:nvSpPr>
          <p:spPr bwMode="auto">
            <a:xfrm>
              <a:off x="6135842" y="393119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1" name="Freeform 2073"/>
            <p:cNvSpPr>
              <a:spLocks/>
            </p:cNvSpPr>
            <p:nvPr userDrawn="1"/>
          </p:nvSpPr>
          <p:spPr bwMode="auto">
            <a:xfrm>
              <a:off x="6135842" y="405603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2" name="Freeform 2074"/>
            <p:cNvSpPr>
              <a:spLocks/>
            </p:cNvSpPr>
            <p:nvPr userDrawn="1"/>
          </p:nvSpPr>
          <p:spPr bwMode="auto">
            <a:xfrm>
              <a:off x="6135842" y="4188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3" name="Freeform 2075"/>
            <p:cNvSpPr>
              <a:spLocks/>
            </p:cNvSpPr>
            <p:nvPr userDrawn="1"/>
          </p:nvSpPr>
          <p:spPr bwMode="auto">
            <a:xfrm>
              <a:off x="6135842" y="4313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4" name="Freeform 2076"/>
            <p:cNvSpPr>
              <a:spLocks/>
            </p:cNvSpPr>
            <p:nvPr userDrawn="1"/>
          </p:nvSpPr>
          <p:spPr bwMode="auto">
            <a:xfrm>
              <a:off x="6135842" y="4441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5" name="Freeform 2077"/>
            <p:cNvSpPr>
              <a:spLocks/>
            </p:cNvSpPr>
            <p:nvPr userDrawn="1"/>
          </p:nvSpPr>
          <p:spPr bwMode="auto">
            <a:xfrm>
              <a:off x="6135842" y="456602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6" name="Freeform 2078"/>
            <p:cNvSpPr>
              <a:spLocks/>
            </p:cNvSpPr>
            <p:nvPr userDrawn="1"/>
          </p:nvSpPr>
          <p:spPr bwMode="auto">
            <a:xfrm>
              <a:off x="6135842" y="469086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7" name="Freeform 2079"/>
            <p:cNvSpPr>
              <a:spLocks/>
            </p:cNvSpPr>
            <p:nvPr userDrawn="1"/>
          </p:nvSpPr>
          <p:spPr bwMode="auto">
            <a:xfrm>
              <a:off x="6135842" y="481836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8" name="Freeform 2080"/>
            <p:cNvSpPr>
              <a:spLocks/>
            </p:cNvSpPr>
            <p:nvPr userDrawn="1"/>
          </p:nvSpPr>
          <p:spPr bwMode="auto">
            <a:xfrm>
              <a:off x="6135842" y="494851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89" name="Freeform 2081"/>
            <p:cNvSpPr>
              <a:spLocks/>
            </p:cNvSpPr>
            <p:nvPr userDrawn="1"/>
          </p:nvSpPr>
          <p:spPr bwMode="auto">
            <a:xfrm>
              <a:off x="6135842" y="5076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0" name="Freeform 2082"/>
            <p:cNvSpPr>
              <a:spLocks/>
            </p:cNvSpPr>
            <p:nvPr userDrawn="1"/>
          </p:nvSpPr>
          <p:spPr bwMode="auto">
            <a:xfrm>
              <a:off x="6135842" y="520085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1" name="Freeform 2093"/>
            <p:cNvSpPr>
              <a:spLocks/>
            </p:cNvSpPr>
            <p:nvPr userDrawn="1"/>
          </p:nvSpPr>
          <p:spPr bwMode="auto">
            <a:xfrm>
              <a:off x="6011001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2" name="Freeform 2094"/>
            <p:cNvSpPr>
              <a:spLocks/>
            </p:cNvSpPr>
            <p:nvPr userDrawn="1"/>
          </p:nvSpPr>
          <p:spPr bwMode="auto">
            <a:xfrm>
              <a:off x="6011001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3" name="Freeform 2095"/>
            <p:cNvSpPr>
              <a:spLocks/>
            </p:cNvSpPr>
            <p:nvPr userDrawn="1"/>
          </p:nvSpPr>
          <p:spPr bwMode="auto">
            <a:xfrm>
              <a:off x="6011001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4" name="Freeform 2096"/>
            <p:cNvSpPr>
              <a:spLocks/>
            </p:cNvSpPr>
            <p:nvPr userDrawn="1"/>
          </p:nvSpPr>
          <p:spPr bwMode="auto">
            <a:xfrm>
              <a:off x="6011001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5" name="Freeform 2097"/>
            <p:cNvSpPr>
              <a:spLocks/>
            </p:cNvSpPr>
            <p:nvPr userDrawn="1"/>
          </p:nvSpPr>
          <p:spPr bwMode="auto">
            <a:xfrm>
              <a:off x="6011001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6" name="Freeform 2098"/>
            <p:cNvSpPr>
              <a:spLocks/>
            </p:cNvSpPr>
            <p:nvPr userDrawn="1"/>
          </p:nvSpPr>
          <p:spPr bwMode="auto">
            <a:xfrm>
              <a:off x="6011001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7" name="Freeform 2099"/>
            <p:cNvSpPr>
              <a:spLocks/>
            </p:cNvSpPr>
            <p:nvPr userDrawn="1"/>
          </p:nvSpPr>
          <p:spPr bwMode="auto">
            <a:xfrm>
              <a:off x="6011001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8" name="Freeform 2100"/>
            <p:cNvSpPr>
              <a:spLocks/>
            </p:cNvSpPr>
            <p:nvPr userDrawn="1"/>
          </p:nvSpPr>
          <p:spPr bwMode="auto">
            <a:xfrm>
              <a:off x="6011001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799" name="Freeform 2101"/>
            <p:cNvSpPr>
              <a:spLocks/>
            </p:cNvSpPr>
            <p:nvPr userDrawn="1"/>
          </p:nvSpPr>
          <p:spPr bwMode="auto">
            <a:xfrm>
              <a:off x="6011001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0" name="Freeform 2102"/>
            <p:cNvSpPr>
              <a:spLocks/>
            </p:cNvSpPr>
            <p:nvPr userDrawn="1"/>
          </p:nvSpPr>
          <p:spPr bwMode="auto">
            <a:xfrm>
              <a:off x="6011001" y="2156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1" name="Freeform 2103"/>
            <p:cNvSpPr>
              <a:spLocks/>
            </p:cNvSpPr>
            <p:nvPr userDrawn="1"/>
          </p:nvSpPr>
          <p:spPr bwMode="auto">
            <a:xfrm>
              <a:off x="6011001" y="228168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2" name="Freeform 2104"/>
            <p:cNvSpPr>
              <a:spLocks/>
            </p:cNvSpPr>
            <p:nvPr userDrawn="1"/>
          </p:nvSpPr>
          <p:spPr bwMode="auto">
            <a:xfrm>
              <a:off x="6011001" y="2409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3" name="Freeform 2105"/>
            <p:cNvSpPr>
              <a:spLocks/>
            </p:cNvSpPr>
            <p:nvPr userDrawn="1"/>
          </p:nvSpPr>
          <p:spPr bwMode="auto">
            <a:xfrm>
              <a:off x="6011001" y="253933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4" name="Freeform 2106"/>
            <p:cNvSpPr>
              <a:spLocks/>
            </p:cNvSpPr>
            <p:nvPr userDrawn="1"/>
          </p:nvSpPr>
          <p:spPr bwMode="auto">
            <a:xfrm>
              <a:off x="6011001" y="2666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5" name="Freeform 2107"/>
            <p:cNvSpPr>
              <a:spLocks/>
            </p:cNvSpPr>
            <p:nvPr userDrawn="1"/>
          </p:nvSpPr>
          <p:spPr bwMode="auto">
            <a:xfrm>
              <a:off x="6011001" y="2791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6" name="Freeform 2108"/>
            <p:cNvSpPr>
              <a:spLocks/>
            </p:cNvSpPr>
            <p:nvPr userDrawn="1"/>
          </p:nvSpPr>
          <p:spPr bwMode="auto">
            <a:xfrm>
              <a:off x="6011001" y="2919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7" name="Freeform 2109"/>
            <p:cNvSpPr>
              <a:spLocks/>
            </p:cNvSpPr>
            <p:nvPr userDrawn="1"/>
          </p:nvSpPr>
          <p:spPr bwMode="auto">
            <a:xfrm>
              <a:off x="6011001" y="3044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8" name="Freeform 2110"/>
            <p:cNvSpPr>
              <a:spLocks/>
            </p:cNvSpPr>
            <p:nvPr userDrawn="1"/>
          </p:nvSpPr>
          <p:spPr bwMode="auto">
            <a:xfrm>
              <a:off x="6011001" y="316885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09" name="Freeform 2111"/>
            <p:cNvSpPr>
              <a:spLocks/>
            </p:cNvSpPr>
            <p:nvPr userDrawn="1"/>
          </p:nvSpPr>
          <p:spPr bwMode="auto">
            <a:xfrm>
              <a:off x="6011001" y="444118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0" name="Freeform 2112"/>
            <p:cNvSpPr>
              <a:spLocks/>
            </p:cNvSpPr>
            <p:nvPr userDrawn="1"/>
          </p:nvSpPr>
          <p:spPr bwMode="auto">
            <a:xfrm>
              <a:off x="6011001" y="456602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1" name="Freeform 2113"/>
            <p:cNvSpPr>
              <a:spLocks/>
            </p:cNvSpPr>
            <p:nvPr userDrawn="1"/>
          </p:nvSpPr>
          <p:spPr bwMode="auto">
            <a:xfrm>
              <a:off x="6011001" y="469086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2" name="Freeform 2114"/>
            <p:cNvSpPr>
              <a:spLocks/>
            </p:cNvSpPr>
            <p:nvPr userDrawn="1"/>
          </p:nvSpPr>
          <p:spPr bwMode="auto">
            <a:xfrm>
              <a:off x="6011001" y="481836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3" name="Freeform 2115"/>
            <p:cNvSpPr>
              <a:spLocks/>
            </p:cNvSpPr>
            <p:nvPr userDrawn="1"/>
          </p:nvSpPr>
          <p:spPr bwMode="auto">
            <a:xfrm>
              <a:off x="6011001" y="494851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4" name="Freeform 2116"/>
            <p:cNvSpPr>
              <a:spLocks/>
            </p:cNvSpPr>
            <p:nvPr userDrawn="1"/>
          </p:nvSpPr>
          <p:spPr bwMode="auto">
            <a:xfrm>
              <a:off x="6011001" y="507601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5" name="Freeform 2128"/>
            <p:cNvSpPr>
              <a:spLocks/>
            </p:cNvSpPr>
            <p:nvPr userDrawn="1"/>
          </p:nvSpPr>
          <p:spPr bwMode="auto">
            <a:xfrm>
              <a:off x="588350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6" name="Freeform 2129"/>
            <p:cNvSpPr>
              <a:spLocks/>
            </p:cNvSpPr>
            <p:nvPr userDrawn="1"/>
          </p:nvSpPr>
          <p:spPr bwMode="auto">
            <a:xfrm>
              <a:off x="5883503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7" name="Freeform 2130"/>
            <p:cNvSpPr>
              <a:spLocks/>
            </p:cNvSpPr>
            <p:nvPr userDrawn="1"/>
          </p:nvSpPr>
          <p:spPr bwMode="auto">
            <a:xfrm>
              <a:off x="5883503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8" name="Freeform 2131"/>
            <p:cNvSpPr>
              <a:spLocks/>
            </p:cNvSpPr>
            <p:nvPr userDrawn="1"/>
          </p:nvSpPr>
          <p:spPr bwMode="auto">
            <a:xfrm>
              <a:off x="5883503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19" name="Freeform 2132"/>
            <p:cNvSpPr>
              <a:spLocks/>
            </p:cNvSpPr>
            <p:nvPr userDrawn="1"/>
          </p:nvSpPr>
          <p:spPr bwMode="auto">
            <a:xfrm>
              <a:off x="5883503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0" name="Freeform 2133"/>
            <p:cNvSpPr>
              <a:spLocks/>
            </p:cNvSpPr>
            <p:nvPr userDrawn="1"/>
          </p:nvSpPr>
          <p:spPr bwMode="auto">
            <a:xfrm>
              <a:off x="5883503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1" name="Freeform 2134"/>
            <p:cNvSpPr>
              <a:spLocks/>
            </p:cNvSpPr>
            <p:nvPr userDrawn="1"/>
          </p:nvSpPr>
          <p:spPr bwMode="auto">
            <a:xfrm>
              <a:off x="5883503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2" name="Freeform 2135"/>
            <p:cNvSpPr>
              <a:spLocks/>
            </p:cNvSpPr>
            <p:nvPr userDrawn="1"/>
          </p:nvSpPr>
          <p:spPr bwMode="auto">
            <a:xfrm>
              <a:off x="5883503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3" name="Freeform 2136"/>
            <p:cNvSpPr>
              <a:spLocks/>
            </p:cNvSpPr>
            <p:nvPr userDrawn="1"/>
          </p:nvSpPr>
          <p:spPr bwMode="auto">
            <a:xfrm>
              <a:off x="5883503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4" name="Freeform 2137"/>
            <p:cNvSpPr>
              <a:spLocks/>
            </p:cNvSpPr>
            <p:nvPr userDrawn="1"/>
          </p:nvSpPr>
          <p:spPr bwMode="auto">
            <a:xfrm>
              <a:off x="5883503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5" name="Freeform 2138"/>
            <p:cNvSpPr>
              <a:spLocks/>
            </p:cNvSpPr>
            <p:nvPr userDrawn="1"/>
          </p:nvSpPr>
          <p:spPr bwMode="auto">
            <a:xfrm>
              <a:off x="5883503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6" name="Freeform 2139"/>
            <p:cNvSpPr>
              <a:spLocks/>
            </p:cNvSpPr>
            <p:nvPr userDrawn="1"/>
          </p:nvSpPr>
          <p:spPr bwMode="auto">
            <a:xfrm>
              <a:off x="5883503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7" name="Freeform 2140"/>
            <p:cNvSpPr>
              <a:spLocks/>
            </p:cNvSpPr>
            <p:nvPr userDrawn="1"/>
          </p:nvSpPr>
          <p:spPr bwMode="auto">
            <a:xfrm>
              <a:off x="5883503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8" name="Freeform 2141"/>
            <p:cNvSpPr>
              <a:spLocks/>
            </p:cNvSpPr>
            <p:nvPr userDrawn="1"/>
          </p:nvSpPr>
          <p:spPr bwMode="auto">
            <a:xfrm>
              <a:off x="5883503" y="240918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29" name="Freeform 2142"/>
            <p:cNvSpPr>
              <a:spLocks/>
            </p:cNvSpPr>
            <p:nvPr userDrawn="1"/>
          </p:nvSpPr>
          <p:spPr bwMode="auto">
            <a:xfrm>
              <a:off x="5883503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0" name="Freeform 2143"/>
            <p:cNvSpPr>
              <a:spLocks/>
            </p:cNvSpPr>
            <p:nvPr userDrawn="1"/>
          </p:nvSpPr>
          <p:spPr bwMode="auto">
            <a:xfrm>
              <a:off x="5883503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1" name="Freeform 2144"/>
            <p:cNvSpPr>
              <a:spLocks/>
            </p:cNvSpPr>
            <p:nvPr userDrawn="1"/>
          </p:nvSpPr>
          <p:spPr bwMode="auto">
            <a:xfrm>
              <a:off x="5883503" y="2919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2" name="Freeform 2145"/>
            <p:cNvSpPr>
              <a:spLocks/>
            </p:cNvSpPr>
            <p:nvPr userDrawn="1"/>
          </p:nvSpPr>
          <p:spPr bwMode="auto">
            <a:xfrm>
              <a:off x="5883503" y="304401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3" name="Freeform 2155"/>
            <p:cNvSpPr>
              <a:spLocks/>
            </p:cNvSpPr>
            <p:nvPr userDrawn="1"/>
          </p:nvSpPr>
          <p:spPr bwMode="auto">
            <a:xfrm>
              <a:off x="575866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4" name="Freeform 2156"/>
            <p:cNvSpPr>
              <a:spLocks/>
            </p:cNvSpPr>
            <p:nvPr userDrawn="1"/>
          </p:nvSpPr>
          <p:spPr bwMode="auto">
            <a:xfrm>
              <a:off x="575866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5" name="Freeform 2157"/>
            <p:cNvSpPr>
              <a:spLocks/>
            </p:cNvSpPr>
            <p:nvPr userDrawn="1"/>
          </p:nvSpPr>
          <p:spPr bwMode="auto">
            <a:xfrm>
              <a:off x="575866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6" name="Freeform 2158"/>
            <p:cNvSpPr>
              <a:spLocks/>
            </p:cNvSpPr>
            <p:nvPr userDrawn="1"/>
          </p:nvSpPr>
          <p:spPr bwMode="auto">
            <a:xfrm>
              <a:off x="575866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7" name="Freeform 2159"/>
            <p:cNvSpPr>
              <a:spLocks/>
            </p:cNvSpPr>
            <p:nvPr userDrawn="1"/>
          </p:nvSpPr>
          <p:spPr bwMode="auto">
            <a:xfrm>
              <a:off x="575866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8" name="Freeform 2160"/>
            <p:cNvSpPr>
              <a:spLocks/>
            </p:cNvSpPr>
            <p:nvPr userDrawn="1"/>
          </p:nvSpPr>
          <p:spPr bwMode="auto">
            <a:xfrm>
              <a:off x="575866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39" name="Freeform 2161"/>
            <p:cNvSpPr>
              <a:spLocks/>
            </p:cNvSpPr>
            <p:nvPr userDrawn="1"/>
          </p:nvSpPr>
          <p:spPr bwMode="auto">
            <a:xfrm>
              <a:off x="575866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0" name="Freeform 2162"/>
            <p:cNvSpPr>
              <a:spLocks/>
            </p:cNvSpPr>
            <p:nvPr userDrawn="1"/>
          </p:nvSpPr>
          <p:spPr bwMode="auto">
            <a:xfrm>
              <a:off x="5758661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1" name="Freeform 2163"/>
            <p:cNvSpPr>
              <a:spLocks/>
            </p:cNvSpPr>
            <p:nvPr userDrawn="1"/>
          </p:nvSpPr>
          <p:spPr bwMode="auto">
            <a:xfrm>
              <a:off x="5758661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2" name="Freeform 2164"/>
            <p:cNvSpPr>
              <a:spLocks/>
            </p:cNvSpPr>
            <p:nvPr userDrawn="1"/>
          </p:nvSpPr>
          <p:spPr bwMode="auto">
            <a:xfrm>
              <a:off x="5758661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3" name="Freeform 2165"/>
            <p:cNvSpPr>
              <a:spLocks/>
            </p:cNvSpPr>
            <p:nvPr userDrawn="1"/>
          </p:nvSpPr>
          <p:spPr bwMode="auto">
            <a:xfrm>
              <a:off x="5758661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4" name="Freeform 2166"/>
            <p:cNvSpPr>
              <a:spLocks/>
            </p:cNvSpPr>
            <p:nvPr userDrawn="1"/>
          </p:nvSpPr>
          <p:spPr bwMode="auto">
            <a:xfrm>
              <a:off x="5758661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5" name="Freeform 2167"/>
            <p:cNvSpPr>
              <a:spLocks/>
            </p:cNvSpPr>
            <p:nvPr userDrawn="1"/>
          </p:nvSpPr>
          <p:spPr bwMode="auto">
            <a:xfrm>
              <a:off x="5758661" y="228168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6" name="Freeform 2168"/>
            <p:cNvSpPr>
              <a:spLocks/>
            </p:cNvSpPr>
            <p:nvPr userDrawn="1"/>
          </p:nvSpPr>
          <p:spPr bwMode="auto">
            <a:xfrm>
              <a:off x="5758661" y="253933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7" name="Freeform 2169"/>
            <p:cNvSpPr>
              <a:spLocks/>
            </p:cNvSpPr>
            <p:nvPr userDrawn="1"/>
          </p:nvSpPr>
          <p:spPr bwMode="auto">
            <a:xfrm>
              <a:off x="5758661" y="2666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8" name="Freeform 2170"/>
            <p:cNvSpPr>
              <a:spLocks/>
            </p:cNvSpPr>
            <p:nvPr userDrawn="1"/>
          </p:nvSpPr>
          <p:spPr bwMode="auto">
            <a:xfrm>
              <a:off x="5758661" y="2791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49" name="Freeform 2184"/>
            <p:cNvSpPr>
              <a:spLocks/>
            </p:cNvSpPr>
            <p:nvPr userDrawn="1"/>
          </p:nvSpPr>
          <p:spPr bwMode="auto">
            <a:xfrm>
              <a:off x="563381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0" name="Freeform 2185"/>
            <p:cNvSpPr>
              <a:spLocks/>
            </p:cNvSpPr>
            <p:nvPr userDrawn="1"/>
          </p:nvSpPr>
          <p:spPr bwMode="auto">
            <a:xfrm>
              <a:off x="563381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1" name="Freeform 2186"/>
            <p:cNvSpPr>
              <a:spLocks/>
            </p:cNvSpPr>
            <p:nvPr userDrawn="1"/>
          </p:nvSpPr>
          <p:spPr bwMode="auto">
            <a:xfrm>
              <a:off x="563381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2" name="Freeform 2187"/>
            <p:cNvSpPr>
              <a:spLocks/>
            </p:cNvSpPr>
            <p:nvPr userDrawn="1"/>
          </p:nvSpPr>
          <p:spPr bwMode="auto">
            <a:xfrm>
              <a:off x="563381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3" name="Freeform 2188"/>
            <p:cNvSpPr>
              <a:spLocks/>
            </p:cNvSpPr>
            <p:nvPr userDrawn="1"/>
          </p:nvSpPr>
          <p:spPr bwMode="auto">
            <a:xfrm>
              <a:off x="5633819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4" name="Freeform 2189"/>
            <p:cNvSpPr>
              <a:spLocks/>
            </p:cNvSpPr>
            <p:nvPr userDrawn="1"/>
          </p:nvSpPr>
          <p:spPr bwMode="auto">
            <a:xfrm>
              <a:off x="5633819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5" name="Freeform 2190"/>
            <p:cNvSpPr>
              <a:spLocks/>
            </p:cNvSpPr>
            <p:nvPr userDrawn="1"/>
          </p:nvSpPr>
          <p:spPr bwMode="auto">
            <a:xfrm>
              <a:off x="5633819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6" name="Freeform 2191"/>
            <p:cNvSpPr>
              <a:spLocks/>
            </p:cNvSpPr>
            <p:nvPr userDrawn="1"/>
          </p:nvSpPr>
          <p:spPr bwMode="auto">
            <a:xfrm>
              <a:off x="5633819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7" name="Freeform 2192"/>
            <p:cNvSpPr>
              <a:spLocks/>
            </p:cNvSpPr>
            <p:nvPr userDrawn="1"/>
          </p:nvSpPr>
          <p:spPr bwMode="auto">
            <a:xfrm>
              <a:off x="5633819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8" name="Freeform 2193"/>
            <p:cNvSpPr>
              <a:spLocks/>
            </p:cNvSpPr>
            <p:nvPr userDrawn="1"/>
          </p:nvSpPr>
          <p:spPr bwMode="auto">
            <a:xfrm>
              <a:off x="5633819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59" name="Freeform 2194"/>
            <p:cNvSpPr>
              <a:spLocks/>
            </p:cNvSpPr>
            <p:nvPr userDrawn="1"/>
          </p:nvSpPr>
          <p:spPr bwMode="auto">
            <a:xfrm>
              <a:off x="5633819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0" name="Freeform 2195"/>
            <p:cNvSpPr>
              <a:spLocks/>
            </p:cNvSpPr>
            <p:nvPr userDrawn="1"/>
          </p:nvSpPr>
          <p:spPr bwMode="auto">
            <a:xfrm>
              <a:off x="5633819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1" name="Freeform 2196"/>
            <p:cNvSpPr>
              <a:spLocks/>
            </p:cNvSpPr>
            <p:nvPr userDrawn="1"/>
          </p:nvSpPr>
          <p:spPr bwMode="auto">
            <a:xfrm>
              <a:off x="5633819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2" name="Freeform 2197"/>
            <p:cNvSpPr>
              <a:spLocks/>
            </p:cNvSpPr>
            <p:nvPr userDrawn="1"/>
          </p:nvSpPr>
          <p:spPr bwMode="auto">
            <a:xfrm>
              <a:off x="5633819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3" name="Freeform 2209"/>
            <p:cNvSpPr>
              <a:spLocks/>
            </p:cNvSpPr>
            <p:nvPr userDrawn="1"/>
          </p:nvSpPr>
          <p:spPr bwMode="auto">
            <a:xfrm>
              <a:off x="550632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4" name="Freeform 2210"/>
            <p:cNvSpPr>
              <a:spLocks/>
            </p:cNvSpPr>
            <p:nvPr userDrawn="1"/>
          </p:nvSpPr>
          <p:spPr bwMode="auto">
            <a:xfrm>
              <a:off x="5506321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5" name="Freeform 2211"/>
            <p:cNvSpPr>
              <a:spLocks/>
            </p:cNvSpPr>
            <p:nvPr userDrawn="1"/>
          </p:nvSpPr>
          <p:spPr bwMode="auto">
            <a:xfrm>
              <a:off x="550632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6" name="Freeform 2212"/>
            <p:cNvSpPr>
              <a:spLocks/>
            </p:cNvSpPr>
            <p:nvPr userDrawn="1"/>
          </p:nvSpPr>
          <p:spPr bwMode="auto">
            <a:xfrm>
              <a:off x="550632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7" name="Freeform 2213"/>
            <p:cNvSpPr>
              <a:spLocks/>
            </p:cNvSpPr>
            <p:nvPr userDrawn="1"/>
          </p:nvSpPr>
          <p:spPr bwMode="auto">
            <a:xfrm>
              <a:off x="550632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8" name="Freeform 2214"/>
            <p:cNvSpPr>
              <a:spLocks/>
            </p:cNvSpPr>
            <p:nvPr userDrawn="1"/>
          </p:nvSpPr>
          <p:spPr bwMode="auto">
            <a:xfrm>
              <a:off x="550632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69" name="Freeform 2216"/>
            <p:cNvSpPr>
              <a:spLocks/>
            </p:cNvSpPr>
            <p:nvPr userDrawn="1"/>
          </p:nvSpPr>
          <p:spPr bwMode="auto">
            <a:xfrm>
              <a:off x="550632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0" name="Freeform 2217"/>
            <p:cNvSpPr>
              <a:spLocks/>
            </p:cNvSpPr>
            <p:nvPr userDrawn="1"/>
          </p:nvSpPr>
          <p:spPr bwMode="auto">
            <a:xfrm>
              <a:off x="550632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1" name="Freeform 2218"/>
            <p:cNvSpPr>
              <a:spLocks/>
            </p:cNvSpPr>
            <p:nvPr userDrawn="1"/>
          </p:nvSpPr>
          <p:spPr bwMode="auto">
            <a:xfrm>
              <a:off x="550632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2" name="Freeform 2219"/>
            <p:cNvSpPr>
              <a:spLocks/>
            </p:cNvSpPr>
            <p:nvPr userDrawn="1"/>
          </p:nvSpPr>
          <p:spPr bwMode="auto">
            <a:xfrm>
              <a:off x="5506321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3" name="Freeform 2220"/>
            <p:cNvSpPr>
              <a:spLocks/>
            </p:cNvSpPr>
            <p:nvPr userDrawn="1"/>
          </p:nvSpPr>
          <p:spPr bwMode="auto">
            <a:xfrm>
              <a:off x="5506321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4" name="Freeform 2221"/>
            <p:cNvSpPr>
              <a:spLocks/>
            </p:cNvSpPr>
            <p:nvPr userDrawn="1"/>
          </p:nvSpPr>
          <p:spPr bwMode="auto">
            <a:xfrm>
              <a:off x="5506321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5" name="Freeform 2222"/>
            <p:cNvSpPr>
              <a:spLocks/>
            </p:cNvSpPr>
            <p:nvPr userDrawn="1"/>
          </p:nvSpPr>
          <p:spPr bwMode="auto">
            <a:xfrm>
              <a:off x="5506321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6" name="Freeform 2223"/>
            <p:cNvSpPr>
              <a:spLocks/>
            </p:cNvSpPr>
            <p:nvPr userDrawn="1"/>
          </p:nvSpPr>
          <p:spPr bwMode="auto">
            <a:xfrm>
              <a:off x="5506321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7" name="Freeform 2224"/>
            <p:cNvSpPr>
              <a:spLocks/>
            </p:cNvSpPr>
            <p:nvPr userDrawn="1"/>
          </p:nvSpPr>
          <p:spPr bwMode="auto">
            <a:xfrm>
              <a:off x="5506321" y="2156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8" name="Freeform 2236"/>
            <p:cNvSpPr>
              <a:spLocks/>
            </p:cNvSpPr>
            <p:nvPr userDrawn="1"/>
          </p:nvSpPr>
          <p:spPr bwMode="auto">
            <a:xfrm>
              <a:off x="537616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79" name="Freeform 2237"/>
            <p:cNvSpPr>
              <a:spLocks/>
            </p:cNvSpPr>
            <p:nvPr userDrawn="1"/>
          </p:nvSpPr>
          <p:spPr bwMode="auto">
            <a:xfrm>
              <a:off x="537616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0" name="Freeform 2238"/>
            <p:cNvSpPr>
              <a:spLocks/>
            </p:cNvSpPr>
            <p:nvPr userDrawn="1"/>
          </p:nvSpPr>
          <p:spPr bwMode="auto">
            <a:xfrm>
              <a:off x="537616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1" name="Freeform 2239"/>
            <p:cNvSpPr>
              <a:spLocks/>
            </p:cNvSpPr>
            <p:nvPr userDrawn="1"/>
          </p:nvSpPr>
          <p:spPr bwMode="auto">
            <a:xfrm>
              <a:off x="537616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2" name="Freeform 2240"/>
            <p:cNvSpPr>
              <a:spLocks/>
            </p:cNvSpPr>
            <p:nvPr userDrawn="1"/>
          </p:nvSpPr>
          <p:spPr bwMode="auto">
            <a:xfrm>
              <a:off x="537616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3" name="Freeform 2241"/>
            <p:cNvSpPr>
              <a:spLocks/>
            </p:cNvSpPr>
            <p:nvPr userDrawn="1"/>
          </p:nvSpPr>
          <p:spPr bwMode="auto">
            <a:xfrm>
              <a:off x="5376167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4" name="Freeform 2242"/>
            <p:cNvSpPr>
              <a:spLocks/>
            </p:cNvSpPr>
            <p:nvPr userDrawn="1"/>
          </p:nvSpPr>
          <p:spPr bwMode="auto">
            <a:xfrm>
              <a:off x="5376167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5" name="Freeform 2243"/>
            <p:cNvSpPr>
              <a:spLocks/>
            </p:cNvSpPr>
            <p:nvPr userDrawn="1"/>
          </p:nvSpPr>
          <p:spPr bwMode="auto">
            <a:xfrm>
              <a:off x="5376167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6" name="Freeform 2244"/>
            <p:cNvSpPr>
              <a:spLocks/>
            </p:cNvSpPr>
            <p:nvPr userDrawn="1"/>
          </p:nvSpPr>
          <p:spPr bwMode="auto">
            <a:xfrm>
              <a:off x="5376167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7" name="Freeform 2245"/>
            <p:cNvSpPr>
              <a:spLocks/>
            </p:cNvSpPr>
            <p:nvPr userDrawn="1"/>
          </p:nvSpPr>
          <p:spPr bwMode="auto">
            <a:xfrm>
              <a:off x="5376167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8" name="Freeform 2246"/>
            <p:cNvSpPr>
              <a:spLocks/>
            </p:cNvSpPr>
            <p:nvPr userDrawn="1"/>
          </p:nvSpPr>
          <p:spPr bwMode="auto">
            <a:xfrm>
              <a:off x="5376167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89" name="Freeform 2247"/>
            <p:cNvSpPr>
              <a:spLocks/>
            </p:cNvSpPr>
            <p:nvPr userDrawn="1"/>
          </p:nvSpPr>
          <p:spPr bwMode="auto">
            <a:xfrm>
              <a:off x="5376167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0" name="Freeform 2248"/>
            <p:cNvSpPr>
              <a:spLocks/>
            </p:cNvSpPr>
            <p:nvPr userDrawn="1"/>
          </p:nvSpPr>
          <p:spPr bwMode="auto">
            <a:xfrm>
              <a:off x="5376167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1" name="Freeform 2249"/>
            <p:cNvSpPr>
              <a:spLocks/>
            </p:cNvSpPr>
            <p:nvPr userDrawn="1"/>
          </p:nvSpPr>
          <p:spPr bwMode="auto">
            <a:xfrm>
              <a:off x="5376167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2" name="Freeform 2250"/>
            <p:cNvSpPr>
              <a:spLocks/>
            </p:cNvSpPr>
            <p:nvPr userDrawn="1"/>
          </p:nvSpPr>
          <p:spPr bwMode="auto">
            <a:xfrm>
              <a:off x="5376167" y="203200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3" name="Freeform 2263"/>
            <p:cNvSpPr>
              <a:spLocks/>
            </p:cNvSpPr>
            <p:nvPr userDrawn="1"/>
          </p:nvSpPr>
          <p:spPr bwMode="auto">
            <a:xfrm>
              <a:off x="524866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4" name="Freeform 2264"/>
            <p:cNvSpPr>
              <a:spLocks/>
            </p:cNvSpPr>
            <p:nvPr userDrawn="1"/>
          </p:nvSpPr>
          <p:spPr bwMode="auto">
            <a:xfrm>
              <a:off x="524866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5" name="Freeform 2265"/>
            <p:cNvSpPr>
              <a:spLocks/>
            </p:cNvSpPr>
            <p:nvPr userDrawn="1"/>
          </p:nvSpPr>
          <p:spPr bwMode="auto">
            <a:xfrm>
              <a:off x="524866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6" name="Freeform 2266"/>
            <p:cNvSpPr>
              <a:spLocks/>
            </p:cNvSpPr>
            <p:nvPr userDrawn="1"/>
          </p:nvSpPr>
          <p:spPr bwMode="auto">
            <a:xfrm>
              <a:off x="524866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7" name="Freeform 2267"/>
            <p:cNvSpPr>
              <a:spLocks/>
            </p:cNvSpPr>
            <p:nvPr userDrawn="1"/>
          </p:nvSpPr>
          <p:spPr bwMode="auto">
            <a:xfrm>
              <a:off x="5248669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8" name="Freeform 2268"/>
            <p:cNvSpPr>
              <a:spLocks/>
            </p:cNvSpPr>
            <p:nvPr userDrawn="1"/>
          </p:nvSpPr>
          <p:spPr bwMode="auto">
            <a:xfrm>
              <a:off x="5248669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899" name="Freeform 2269"/>
            <p:cNvSpPr>
              <a:spLocks/>
            </p:cNvSpPr>
            <p:nvPr userDrawn="1"/>
          </p:nvSpPr>
          <p:spPr bwMode="auto">
            <a:xfrm>
              <a:off x="5248669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0" name="Freeform 2270"/>
            <p:cNvSpPr>
              <a:spLocks/>
            </p:cNvSpPr>
            <p:nvPr userDrawn="1"/>
          </p:nvSpPr>
          <p:spPr bwMode="auto">
            <a:xfrm>
              <a:off x="5248669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1" name="Freeform 2271"/>
            <p:cNvSpPr>
              <a:spLocks/>
            </p:cNvSpPr>
            <p:nvPr userDrawn="1"/>
          </p:nvSpPr>
          <p:spPr bwMode="auto">
            <a:xfrm>
              <a:off x="5248669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2" name="Freeform 2272"/>
            <p:cNvSpPr>
              <a:spLocks/>
            </p:cNvSpPr>
            <p:nvPr userDrawn="1"/>
          </p:nvSpPr>
          <p:spPr bwMode="auto">
            <a:xfrm>
              <a:off x="5248669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3" name="Freeform 2273"/>
            <p:cNvSpPr>
              <a:spLocks/>
            </p:cNvSpPr>
            <p:nvPr userDrawn="1"/>
          </p:nvSpPr>
          <p:spPr bwMode="auto">
            <a:xfrm>
              <a:off x="5248669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4" name="Freeform 2274"/>
            <p:cNvSpPr>
              <a:spLocks/>
            </p:cNvSpPr>
            <p:nvPr userDrawn="1"/>
          </p:nvSpPr>
          <p:spPr bwMode="auto">
            <a:xfrm>
              <a:off x="5248669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5" name="Freeform 2275"/>
            <p:cNvSpPr>
              <a:spLocks/>
            </p:cNvSpPr>
            <p:nvPr userDrawn="1"/>
          </p:nvSpPr>
          <p:spPr bwMode="auto">
            <a:xfrm>
              <a:off x="5248669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6" name="Freeform 2288"/>
            <p:cNvSpPr>
              <a:spLocks/>
            </p:cNvSpPr>
            <p:nvPr userDrawn="1"/>
          </p:nvSpPr>
          <p:spPr bwMode="auto">
            <a:xfrm>
              <a:off x="512382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7" name="Freeform 2289"/>
            <p:cNvSpPr>
              <a:spLocks/>
            </p:cNvSpPr>
            <p:nvPr userDrawn="1"/>
          </p:nvSpPr>
          <p:spPr bwMode="auto">
            <a:xfrm>
              <a:off x="512382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8" name="Freeform 2290"/>
            <p:cNvSpPr>
              <a:spLocks/>
            </p:cNvSpPr>
            <p:nvPr userDrawn="1"/>
          </p:nvSpPr>
          <p:spPr bwMode="auto">
            <a:xfrm>
              <a:off x="512382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09" name="Freeform 2291"/>
            <p:cNvSpPr>
              <a:spLocks/>
            </p:cNvSpPr>
            <p:nvPr userDrawn="1"/>
          </p:nvSpPr>
          <p:spPr bwMode="auto">
            <a:xfrm>
              <a:off x="5123827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0" name="Freeform 2292"/>
            <p:cNvSpPr>
              <a:spLocks/>
            </p:cNvSpPr>
            <p:nvPr userDrawn="1"/>
          </p:nvSpPr>
          <p:spPr bwMode="auto">
            <a:xfrm>
              <a:off x="5123827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1" name="Freeform 2293"/>
            <p:cNvSpPr>
              <a:spLocks/>
            </p:cNvSpPr>
            <p:nvPr userDrawn="1"/>
          </p:nvSpPr>
          <p:spPr bwMode="auto">
            <a:xfrm>
              <a:off x="5123827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2" name="Freeform 2294"/>
            <p:cNvSpPr>
              <a:spLocks/>
            </p:cNvSpPr>
            <p:nvPr userDrawn="1"/>
          </p:nvSpPr>
          <p:spPr bwMode="auto">
            <a:xfrm>
              <a:off x="5123827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3" name="Freeform 2295"/>
            <p:cNvSpPr>
              <a:spLocks/>
            </p:cNvSpPr>
            <p:nvPr userDrawn="1"/>
          </p:nvSpPr>
          <p:spPr bwMode="auto">
            <a:xfrm>
              <a:off x="5123827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4" name="Freeform 2296"/>
            <p:cNvSpPr>
              <a:spLocks/>
            </p:cNvSpPr>
            <p:nvPr userDrawn="1"/>
          </p:nvSpPr>
          <p:spPr bwMode="auto">
            <a:xfrm>
              <a:off x="5123827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5" name="Freeform 2297"/>
            <p:cNvSpPr>
              <a:spLocks/>
            </p:cNvSpPr>
            <p:nvPr userDrawn="1"/>
          </p:nvSpPr>
          <p:spPr bwMode="auto">
            <a:xfrm>
              <a:off x="5123827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6" name="Freeform 2298"/>
            <p:cNvSpPr>
              <a:spLocks/>
            </p:cNvSpPr>
            <p:nvPr userDrawn="1"/>
          </p:nvSpPr>
          <p:spPr bwMode="auto">
            <a:xfrm>
              <a:off x="5123827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7" name="Freeform 2299"/>
            <p:cNvSpPr>
              <a:spLocks/>
            </p:cNvSpPr>
            <p:nvPr userDrawn="1"/>
          </p:nvSpPr>
          <p:spPr bwMode="auto">
            <a:xfrm>
              <a:off x="5123827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8" name="Freeform 2300"/>
            <p:cNvSpPr>
              <a:spLocks/>
            </p:cNvSpPr>
            <p:nvPr userDrawn="1"/>
          </p:nvSpPr>
          <p:spPr bwMode="auto">
            <a:xfrm>
              <a:off x="5123827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19" name="Freeform 2313"/>
            <p:cNvSpPr>
              <a:spLocks/>
            </p:cNvSpPr>
            <p:nvPr userDrawn="1"/>
          </p:nvSpPr>
          <p:spPr bwMode="auto">
            <a:xfrm>
              <a:off x="499898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0" name="Freeform 2314"/>
            <p:cNvSpPr>
              <a:spLocks/>
            </p:cNvSpPr>
            <p:nvPr userDrawn="1"/>
          </p:nvSpPr>
          <p:spPr bwMode="auto">
            <a:xfrm>
              <a:off x="499898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1" name="Freeform 2315"/>
            <p:cNvSpPr>
              <a:spLocks/>
            </p:cNvSpPr>
            <p:nvPr userDrawn="1"/>
          </p:nvSpPr>
          <p:spPr bwMode="auto">
            <a:xfrm>
              <a:off x="499898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2" name="Freeform 2316"/>
            <p:cNvSpPr>
              <a:spLocks/>
            </p:cNvSpPr>
            <p:nvPr userDrawn="1"/>
          </p:nvSpPr>
          <p:spPr bwMode="auto">
            <a:xfrm>
              <a:off x="499898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3" name="Freeform 2317"/>
            <p:cNvSpPr>
              <a:spLocks/>
            </p:cNvSpPr>
            <p:nvPr userDrawn="1"/>
          </p:nvSpPr>
          <p:spPr bwMode="auto">
            <a:xfrm>
              <a:off x="499898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4" name="Freeform 2318"/>
            <p:cNvSpPr>
              <a:spLocks/>
            </p:cNvSpPr>
            <p:nvPr userDrawn="1"/>
          </p:nvSpPr>
          <p:spPr bwMode="auto">
            <a:xfrm>
              <a:off x="4998985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5" name="Freeform 2319"/>
            <p:cNvSpPr>
              <a:spLocks/>
            </p:cNvSpPr>
            <p:nvPr userDrawn="1"/>
          </p:nvSpPr>
          <p:spPr bwMode="auto">
            <a:xfrm>
              <a:off x="4998985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6" name="Freeform 2320"/>
            <p:cNvSpPr>
              <a:spLocks/>
            </p:cNvSpPr>
            <p:nvPr userDrawn="1"/>
          </p:nvSpPr>
          <p:spPr bwMode="auto">
            <a:xfrm>
              <a:off x="4998985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7" name="Freeform 2321"/>
            <p:cNvSpPr>
              <a:spLocks/>
            </p:cNvSpPr>
            <p:nvPr userDrawn="1"/>
          </p:nvSpPr>
          <p:spPr bwMode="auto">
            <a:xfrm>
              <a:off x="4998985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8" name="Freeform 2322"/>
            <p:cNvSpPr>
              <a:spLocks/>
            </p:cNvSpPr>
            <p:nvPr userDrawn="1"/>
          </p:nvSpPr>
          <p:spPr bwMode="auto">
            <a:xfrm>
              <a:off x="4998985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29" name="Freeform 2323"/>
            <p:cNvSpPr>
              <a:spLocks/>
            </p:cNvSpPr>
            <p:nvPr userDrawn="1"/>
          </p:nvSpPr>
          <p:spPr bwMode="auto">
            <a:xfrm>
              <a:off x="4998985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0" name="Freeform 2324"/>
            <p:cNvSpPr>
              <a:spLocks/>
            </p:cNvSpPr>
            <p:nvPr userDrawn="1"/>
          </p:nvSpPr>
          <p:spPr bwMode="auto">
            <a:xfrm>
              <a:off x="4998985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1" name="Freeform 2325"/>
            <p:cNvSpPr>
              <a:spLocks/>
            </p:cNvSpPr>
            <p:nvPr userDrawn="1"/>
          </p:nvSpPr>
          <p:spPr bwMode="auto">
            <a:xfrm>
              <a:off x="4998985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2" name="Freeform 2326"/>
            <p:cNvSpPr>
              <a:spLocks/>
            </p:cNvSpPr>
            <p:nvPr userDrawn="1"/>
          </p:nvSpPr>
          <p:spPr bwMode="auto">
            <a:xfrm>
              <a:off x="4998985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3" name="Freeform 2327"/>
            <p:cNvSpPr>
              <a:spLocks/>
            </p:cNvSpPr>
            <p:nvPr userDrawn="1"/>
          </p:nvSpPr>
          <p:spPr bwMode="auto">
            <a:xfrm>
              <a:off x="499898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4" name="Freeform 2328"/>
            <p:cNvSpPr>
              <a:spLocks/>
            </p:cNvSpPr>
            <p:nvPr userDrawn="1"/>
          </p:nvSpPr>
          <p:spPr bwMode="auto">
            <a:xfrm>
              <a:off x="4998985" y="190450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5" name="Freeform 2341"/>
            <p:cNvSpPr>
              <a:spLocks/>
            </p:cNvSpPr>
            <p:nvPr userDrawn="1"/>
          </p:nvSpPr>
          <p:spPr bwMode="auto">
            <a:xfrm>
              <a:off x="4874143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6" name="Freeform 2342"/>
            <p:cNvSpPr>
              <a:spLocks/>
            </p:cNvSpPr>
            <p:nvPr userDrawn="1"/>
          </p:nvSpPr>
          <p:spPr bwMode="auto">
            <a:xfrm>
              <a:off x="4874143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7" name="Freeform 2343"/>
            <p:cNvSpPr>
              <a:spLocks/>
            </p:cNvSpPr>
            <p:nvPr userDrawn="1"/>
          </p:nvSpPr>
          <p:spPr bwMode="auto">
            <a:xfrm>
              <a:off x="4874143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8" name="Freeform 2344"/>
            <p:cNvSpPr>
              <a:spLocks/>
            </p:cNvSpPr>
            <p:nvPr userDrawn="1"/>
          </p:nvSpPr>
          <p:spPr bwMode="auto">
            <a:xfrm>
              <a:off x="4874143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39" name="Freeform 2345"/>
            <p:cNvSpPr>
              <a:spLocks/>
            </p:cNvSpPr>
            <p:nvPr userDrawn="1"/>
          </p:nvSpPr>
          <p:spPr bwMode="auto">
            <a:xfrm>
              <a:off x="4874143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0" name="Freeform 2346"/>
            <p:cNvSpPr>
              <a:spLocks/>
            </p:cNvSpPr>
            <p:nvPr userDrawn="1"/>
          </p:nvSpPr>
          <p:spPr bwMode="auto">
            <a:xfrm>
              <a:off x="4874143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1" name="Freeform 2347"/>
            <p:cNvSpPr>
              <a:spLocks/>
            </p:cNvSpPr>
            <p:nvPr userDrawn="1"/>
          </p:nvSpPr>
          <p:spPr bwMode="auto">
            <a:xfrm>
              <a:off x="4874143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2" name="Freeform 2348"/>
            <p:cNvSpPr>
              <a:spLocks/>
            </p:cNvSpPr>
            <p:nvPr userDrawn="1"/>
          </p:nvSpPr>
          <p:spPr bwMode="auto">
            <a:xfrm>
              <a:off x="4874143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3" name="Freeform 2349"/>
            <p:cNvSpPr>
              <a:spLocks/>
            </p:cNvSpPr>
            <p:nvPr userDrawn="1"/>
          </p:nvSpPr>
          <p:spPr bwMode="auto">
            <a:xfrm>
              <a:off x="4874143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4" name="Freeform 2350"/>
            <p:cNvSpPr>
              <a:spLocks/>
            </p:cNvSpPr>
            <p:nvPr userDrawn="1"/>
          </p:nvSpPr>
          <p:spPr bwMode="auto">
            <a:xfrm>
              <a:off x="4874143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5" name="Freeform 2351"/>
            <p:cNvSpPr>
              <a:spLocks/>
            </p:cNvSpPr>
            <p:nvPr userDrawn="1"/>
          </p:nvSpPr>
          <p:spPr bwMode="auto">
            <a:xfrm>
              <a:off x="4874143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6" name="Freeform 2352"/>
            <p:cNvSpPr>
              <a:spLocks/>
            </p:cNvSpPr>
            <p:nvPr userDrawn="1"/>
          </p:nvSpPr>
          <p:spPr bwMode="auto">
            <a:xfrm>
              <a:off x="4874143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7" name="Freeform 2353"/>
            <p:cNvSpPr>
              <a:spLocks/>
            </p:cNvSpPr>
            <p:nvPr userDrawn="1"/>
          </p:nvSpPr>
          <p:spPr bwMode="auto">
            <a:xfrm>
              <a:off x="4874143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8" name="Freeform 2354"/>
            <p:cNvSpPr>
              <a:spLocks/>
            </p:cNvSpPr>
            <p:nvPr userDrawn="1"/>
          </p:nvSpPr>
          <p:spPr bwMode="auto">
            <a:xfrm>
              <a:off x="4874143" y="164685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49" name="Freeform 2355"/>
            <p:cNvSpPr>
              <a:spLocks/>
            </p:cNvSpPr>
            <p:nvPr userDrawn="1"/>
          </p:nvSpPr>
          <p:spPr bwMode="auto">
            <a:xfrm>
              <a:off x="4874143" y="177966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0" name="Freeform 2369"/>
            <p:cNvSpPr>
              <a:spLocks/>
            </p:cNvSpPr>
            <p:nvPr userDrawn="1"/>
          </p:nvSpPr>
          <p:spPr bwMode="auto">
            <a:xfrm>
              <a:off x="474664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1" name="Freeform 2370"/>
            <p:cNvSpPr>
              <a:spLocks/>
            </p:cNvSpPr>
            <p:nvPr userDrawn="1"/>
          </p:nvSpPr>
          <p:spPr bwMode="auto">
            <a:xfrm>
              <a:off x="4746645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2" name="Freeform 2371"/>
            <p:cNvSpPr>
              <a:spLocks/>
            </p:cNvSpPr>
            <p:nvPr userDrawn="1"/>
          </p:nvSpPr>
          <p:spPr bwMode="auto">
            <a:xfrm>
              <a:off x="4746645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3" name="Freeform 2372"/>
            <p:cNvSpPr>
              <a:spLocks/>
            </p:cNvSpPr>
            <p:nvPr userDrawn="1"/>
          </p:nvSpPr>
          <p:spPr bwMode="auto">
            <a:xfrm>
              <a:off x="4746645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4" name="Freeform 2373"/>
            <p:cNvSpPr>
              <a:spLocks/>
            </p:cNvSpPr>
            <p:nvPr userDrawn="1"/>
          </p:nvSpPr>
          <p:spPr bwMode="auto">
            <a:xfrm>
              <a:off x="4746645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5" name="Freeform 2374"/>
            <p:cNvSpPr>
              <a:spLocks/>
            </p:cNvSpPr>
            <p:nvPr userDrawn="1"/>
          </p:nvSpPr>
          <p:spPr bwMode="auto">
            <a:xfrm>
              <a:off x="4746645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6" name="Freeform 2375"/>
            <p:cNvSpPr>
              <a:spLocks/>
            </p:cNvSpPr>
            <p:nvPr userDrawn="1"/>
          </p:nvSpPr>
          <p:spPr bwMode="auto">
            <a:xfrm>
              <a:off x="4746645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7" name="Freeform 2376"/>
            <p:cNvSpPr>
              <a:spLocks/>
            </p:cNvSpPr>
            <p:nvPr userDrawn="1"/>
          </p:nvSpPr>
          <p:spPr bwMode="auto">
            <a:xfrm>
              <a:off x="4746645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8" name="Freeform 2377"/>
            <p:cNvSpPr>
              <a:spLocks/>
            </p:cNvSpPr>
            <p:nvPr userDrawn="1"/>
          </p:nvSpPr>
          <p:spPr bwMode="auto">
            <a:xfrm>
              <a:off x="4746645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59" name="Freeform 2378"/>
            <p:cNvSpPr>
              <a:spLocks/>
            </p:cNvSpPr>
            <p:nvPr userDrawn="1"/>
          </p:nvSpPr>
          <p:spPr bwMode="auto">
            <a:xfrm>
              <a:off x="4746645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0" name="Freeform 2379"/>
            <p:cNvSpPr>
              <a:spLocks/>
            </p:cNvSpPr>
            <p:nvPr userDrawn="1"/>
          </p:nvSpPr>
          <p:spPr bwMode="auto">
            <a:xfrm>
              <a:off x="4746645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1" name="Freeform 2380"/>
            <p:cNvSpPr>
              <a:spLocks/>
            </p:cNvSpPr>
            <p:nvPr userDrawn="1"/>
          </p:nvSpPr>
          <p:spPr bwMode="auto">
            <a:xfrm>
              <a:off x="4746645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2" name="Freeform 2381"/>
            <p:cNvSpPr>
              <a:spLocks/>
            </p:cNvSpPr>
            <p:nvPr userDrawn="1"/>
          </p:nvSpPr>
          <p:spPr bwMode="auto">
            <a:xfrm>
              <a:off x="4746645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3" name="Freeform 2382"/>
            <p:cNvSpPr>
              <a:spLocks/>
            </p:cNvSpPr>
            <p:nvPr userDrawn="1"/>
          </p:nvSpPr>
          <p:spPr bwMode="auto">
            <a:xfrm>
              <a:off x="4746645" y="164685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4" name="Freeform 2383"/>
            <p:cNvSpPr>
              <a:spLocks/>
            </p:cNvSpPr>
            <p:nvPr userDrawn="1"/>
          </p:nvSpPr>
          <p:spPr bwMode="auto">
            <a:xfrm>
              <a:off x="4746645" y="177966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5" name="Freeform 2395"/>
            <p:cNvSpPr>
              <a:spLocks/>
            </p:cNvSpPr>
            <p:nvPr userDrawn="1"/>
          </p:nvSpPr>
          <p:spPr bwMode="auto">
            <a:xfrm>
              <a:off x="4616491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6" name="Freeform 2396"/>
            <p:cNvSpPr>
              <a:spLocks/>
            </p:cNvSpPr>
            <p:nvPr userDrawn="1"/>
          </p:nvSpPr>
          <p:spPr bwMode="auto">
            <a:xfrm>
              <a:off x="4616491" y="12484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7" name="Freeform 2397"/>
            <p:cNvSpPr>
              <a:spLocks/>
            </p:cNvSpPr>
            <p:nvPr userDrawn="1"/>
          </p:nvSpPr>
          <p:spPr bwMode="auto">
            <a:xfrm>
              <a:off x="4616491" y="257652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8" name="Freeform 2398"/>
            <p:cNvSpPr>
              <a:spLocks/>
            </p:cNvSpPr>
            <p:nvPr userDrawn="1"/>
          </p:nvSpPr>
          <p:spPr bwMode="auto">
            <a:xfrm>
              <a:off x="4616491" y="38249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69" name="Freeform 2399"/>
            <p:cNvSpPr>
              <a:spLocks/>
            </p:cNvSpPr>
            <p:nvPr userDrawn="1"/>
          </p:nvSpPr>
          <p:spPr bwMode="auto">
            <a:xfrm>
              <a:off x="4616491" y="509992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0" name="Freeform 2400"/>
            <p:cNvSpPr>
              <a:spLocks/>
            </p:cNvSpPr>
            <p:nvPr userDrawn="1"/>
          </p:nvSpPr>
          <p:spPr bwMode="auto">
            <a:xfrm>
              <a:off x="4616491" y="634834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1" name="Freeform 2401"/>
            <p:cNvSpPr>
              <a:spLocks/>
            </p:cNvSpPr>
            <p:nvPr userDrawn="1"/>
          </p:nvSpPr>
          <p:spPr bwMode="auto">
            <a:xfrm>
              <a:off x="4616491" y="75967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2" name="Freeform 2402"/>
            <p:cNvSpPr>
              <a:spLocks/>
            </p:cNvSpPr>
            <p:nvPr userDrawn="1"/>
          </p:nvSpPr>
          <p:spPr bwMode="auto">
            <a:xfrm>
              <a:off x="4616491" y="887174"/>
              <a:ext cx="98280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3" name="Freeform 2403"/>
            <p:cNvSpPr>
              <a:spLocks/>
            </p:cNvSpPr>
            <p:nvPr userDrawn="1"/>
          </p:nvSpPr>
          <p:spPr bwMode="auto">
            <a:xfrm>
              <a:off x="4616491" y="101732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4" name="Freeform 2404"/>
            <p:cNvSpPr>
              <a:spLocks/>
            </p:cNvSpPr>
            <p:nvPr userDrawn="1"/>
          </p:nvSpPr>
          <p:spPr bwMode="auto">
            <a:xfrm>
              <a:off x="4616491" y="1144826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5" name="Freeform 2405"/>
            <p:cNvSpPr>
              <a:spLocks/>
            </p:cNvSpPr>
            <p:nvPr userDrawn="1"/>
          </p:nvSpPr>
          <p:spPr bwMode="auto">
            <a:xfrm>
              <a:off x="4616491" y="126966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6" name="Freeform 2406"/>
            <p:cNvSpPr>
              <a:spLocks/>
            </p:cNvSpPr>
            <p:nvPr userDrawn="1"/>
          </p:nvSpPr>
          <p:spPr bwMode="auto">
            <a:xfrm>
              <a:off x="4616491" y="139451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7" name="Freeform 2407"/>
            <p:cNvSpPr>
              <a:spLocks/>
            </p:cNvSpPr>
            <p:nvPr userDrawn="1"/>
          </p:nvSpPr>
          <p:spPr bwMode="auto">
            <a:xfrm>
              <a:off x="4616491" y="1522008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8" name="Freeform 2420"/>
            <p:cNvSpPr>
              <a:spLocks/>
            </p:cNvSpPr>
            <p:nvPr userDrawn="1"/>
          </p:nvSpPr>
          <p:spPr bwMode="auto">
            <a:xfrm>
              <a:off x="4488993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79" name="Freeform 2421"/>
            <p:cNvSpPr>
              <a:spLocks/>
            </p:cNvSpPr>
            <p:nvPr userDrawn="1"/>
          </p:nvSpPr>
          <p:spPr bwMode="auto">
            <a:xfrm>
              <a:off x="4488993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0" name="Freeform 2422"/>
            <p:cNvSpPr>
              <a:spLocks/>
            </p:cNvSpPr>
            <p:nvPr userDrawn="1"/>
          </p:nvSpPr>
          <p:spPr bwMode="auto">
            <a:xfrm>
              <a:off x="4488993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1" name="Freeform 2423"/>
            <p:cNvSpPr>
              <a:spLocks/>
            </p:cNvSpPr>
            <p:nvPr userDrawn="1"/>
          </p:nvSpPr>
          <p:spPr bwMode="auto">
            <a:xfrm>
              <a:off x="4488993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2" name="Freeform 2424"/>
            <p:cNvSpPr>
              <a:spLocks/>
            </p:cNvSpPr>
            <p:nvPr userDrawn="1"/>
          </p:nvSpPr>
          <p:spPr bwMode="auto">
            <a:xfrm>
              <a:off x="4488993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3" name="Freeform 2425"/>
            <p:cNvSpPr>
              <a:spLocks/>
            </p:cNvSpPr>
            <p:nvPr userDrawn="1"/>
          </p:nvSpPr>
          <p:spPr bwMode="auto">
            <a:xfrm>
              <a:off x="4488993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4" name="Freeform 2426"/>
            <p:cNvSpPr>
              <a:spLocks/>
            </p:cNvSpPr>
            <p:nvPr userDrawn="1"/>
          </p:nvSpPr>
          <p:spPr bwMode="auto">
            <a:xfrm>
              <a:off x="4488993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5" name="Freeform 2427"/>
            <p:cNvSpPr>
              <a:spLocks/>
            </p:cNvSpPr>
            <p:nvPr userDrawn="1"/>
          </p:nvSpPr>
          <p:spPr bwMode="auto">
            <a:xfrm>
              <a:off x="4488993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6" name="Freeform 2428"/>
            <p:cNvSpPr>
              <a:spLocks/>
            </p:cNvSpPr>
            <p:nvPr userDrawn="1"/>
          </p:nvSpPr>
          <p:spPr bwMode="auto">
            <a:xfrm>
              <a:off x="4488993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7" name="Freeform 2429"/>
            <p:cNvSpPr>
              <a:spLocks/>
            </p:cNvSpPr>
            <p:nvPr userDrawn="1"/>
          </p:nvSpPr>
          <p:spPr bwMode="auto">
            <a:xfrm>
              <a:off x="4488993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8" name="Freeform 2430"/>
            <p:cNvSpPr>
              <a:spLocks/>
            </p:cNvSpPr>
            <p:nvPr userDrawn="1"/>
          </p:nvSpPr>
          <p:spPr bwMode="auto">
            <a:xfrm>
              <a:off x="4488993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89" name="Freeform 2431"/>
            <p:cNvSpPr>
              <a:spLocks/>
            </p:cNvSpPr>
            <p:nvPr userDrawn="1"/>
          </p:nvSpPr>
          <p:spPr bwMode="auto">
            <a:xfrm>
              <a:off x="4488993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0" name="Freeform 2432"/>
            <p:cNvSpPr>
              <a:spLocks/>
            </p:cNvSpPr>
            <p:nvPr userDrawn="1"/>
          </p:nvSpPr>
          <p:spPr bwMode="auto">
            <a:xfrm>
              <a:off x="4488993" y="152200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1" name="Freeform 2444"/>
            <p:cNvSpPr>
              <a:spLocks/>
            </p:cNvSpPr>
            <p:nvPr userDrawn="1"/>
          </p:nvSpPr>
          <p:spPr bwMode="auto">
            <a:xfrm>
              <a:off x="436415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2" name="Freeform 2445"/>
            <p:cNvSpPr>
              <a:spLocks/>
            </p:cNvSpPr>
            <p:nvPr userDrawn="1"/>
          </p:nvSpPr>
          <p:spPr bwMode="auto">
            <a:xfrm>
              <a:off x="4364151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3" name="Freeform 2446"/>
            <p:cNvSpPr>
              <a:spLocks/>
            </p:cNvSpPr>
            <p:nvPr userDrawn="1"/>
          </p:nvSpPr>
          <p:spPr bwMode="auto">
            <a:xfrm>
              <a:off x="436415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4" name="Freeform 2447"/>
            <p:cNvSpPr>
              <a:spLocks/>
            </p:cNvSpPr>
            <p:nvPr userDrawn="1"/>
          </p:nvSpPr>
          <p:spPr bwMode="auto">
            <a:xfrm>
              <a:off x="436415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5" name="Freeform 2448"/>
            <p:cNvSpPr>
              <a:spLocks/>
            </p:cNvSpPr>
            <p:nvPr userDrawn="1"/>
          </p:nvSpPr>
          <p:spPr bwMode="auto">
            <a:xfrm>
              <a:off x="436415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6" name="Freeform 2449"/>
            <p:cNvSpPr>
              <a:spLocks/>
            </p:cNvSpPr>
            <p:nvPr userDrawn="1"/>
          </p:nvSpPr>
          <p:spPr bwMode="auto">
            <a:xfrm>
              <a:off x="436415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7" name="Freeform 2450"/>
            <p:cNvSpPr>
              <a:spLocks/>
            </p:cNvSpPr>
            <p:nvPr userDrawn="1"/>
          </p:nvSpPr>
          <p:spPr bwMode="auto">
            <a:xfrm>
              <a:off x="436415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8" name="Freeform 2451"/>
            <p:cNvSpPr>
              <a:spLocks/>
            </p:cNvSpPr>
            <p:nvPr userDrawn="1"/>
          </p:nvSpPr>
          <p:spPr bwMode="auto">
            <a:xfrm>
              <a:off x="436415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999" name="Freeform 2452"/>
            <p:cNvSpPr>
              <a:spLocks/>
            </p:cNvSpPr>
            <p:nvPr userDrawn="1"/>
          </p:nvSpPr>
          <p:spPr bwMode="auto">
            <a:xfrm>
              <a:off x="436415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0" name="Freeform 2453"/>
            <p:cNvSpPr>
              <a:spLocks/>
            </p:cNvSpPr>
            <p:nvPr userDrawn="1"/>
          </p:nvSpPr>
          <p:spPr bwMode="auto">
            <a:xfrm>
              <a:off x="4364151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1" name="Freeform 2454"/>
            <p:cNvSpPr>
              <a:spLocks/>
            </p:cNvSpPr>
            <p:nvPr userDrawn="1"/>
          </p:nvSpPr>
          <p:spPr bwMode="auto">
            <a:xfrm>
              <a:off x="4364151" y="126966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2" name="Freeform 2455"/>
            <p:cNvSpPr>
              <a:spLocks/>
            </p:cNvSpPr>
            <p:nvPr userDrawn="1"/>
          </p:nvSpPr>
          <p:spPr bwMode="auto">
            <a:xfrm>
              <a:off x="4364151" y="139451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3" name="Freeform 2468"/>
            <p:cNvSpPr>
              <a:spLocks/>
            </p:cNvSpPr>
            <p:nvPr userDrawn="1"/>
          </p:nvSpPr>
          <p:spPr bwMode="auto">
            <a:xfrm>
              <a:off x="423930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4" name="Freeform 2469"/>
            <p:cNvSpPr>
              <a:spLocks/>
            </p:cNvSpPr>
            <p:nvPr userDrawn="1"/>
          </p:nvSpPr>
          <p:spPr bwMode="auto">
            <a:xfrm>
              <a:off x="423930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5" name="Freeform 2470"/>
            <p:cNvSpPr>
              <a:spLocks/>
            </p:cNvSpPr>
            <p:nvPr userDrawn="1"/>
          </p:nvSpPr>
          <p:spPr bwMode="auto">
            <a:xfrm>
              <a:off x="423930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6" name="Freeform 2471"/>
            <p:cNvSpPr>
              <a:spLocks/>
            </p:cNvSpPr>
            <p:nvPr userDrawn="1"/>
          </p:nvSpPr>
          <p:spPr bwMode="auto">
            <a:xfrm>
              <a:off x="4239309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7" name="Freeform 2472"/>
            <p:cNvSpPr>
              <a:spLocks/>
            </p:cNvSpPr>
            <p:nvPr userDrawn="1"/>
          </p:nvSpPr>
          <p:spPr bwMode="auto">
            <a:xfrm>
              <a:off x="4239309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8" name="Freeform 2473"/>
            <p:cNvSpPr>
              <a:spLocks/>
            </p:cNvSpPr>
            <p:nvPr userDrawn="1"/>
          </p:nvSpPr>
          <p:spPr bwMode="auto">
            <a:xfrm>
              <a:off x="4239309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09" name="Freeform 2474"/>
            <p:cNvSpPr>
              <a:spLocks/>
            </p:cNvSpPr>
            <p:nvPr userDrawn="1"/>
          </p:nvSpPr>
          <p:spPr bwMode="auto">
            <a:xfrm>
              <a:off x="4239309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0" name="Freeform 2475"/>
            <p:cNvSpPr>
              <a:spLocks/>
            </p:cNvSpPr>
            <p:nvPr userDrawn="1"/>
          </p:nvSpPr>
          <p:spPr bwMode="auto">
            <a:xfrm>
              <a:off x="4239309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1" name="Freeform 2476"/>
            <p:cNvSpPr>
              <a:spLocks/>
            </p:cNvSpPr>
            <p:nvPr userDrawn="1"/>
          </p:nvSpPr>
          <p:spPr bwMode="auto">
            <a:xfrm>
              <a:off x="4239309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2" name="Freeform 2477"/>
            <p:cNvSpPr>
              <a:spLocks/>
            </p:cNvSpPr>
            <p:nvPr userDrawn="1"/>
          </p:nvSpPr>
          <p:spPr bwMode="auto">
            <a:xfrm>
              <a:off x="4239309" y="114482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3" name="Freeform 2489"/>
            <p:cNvSpPr>
              <a:spLocks/>
            </p:cNvSpPr>
            <p:nvPr userDrawn="1"/>
          </p:nvSpPr>
          <p:spPr bwMode="auto">
            <a:xfrm>
              <a:off x="4111811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4" name="Freeform 2490"/>
            <p:cNvSpPr>
              <a:spLocks/>
            </p:cNvSpPr>
            <p:nvPr userDrawn="1"/>
          </p:nvSpPr>
          <p:spPr bwMode="auto">
            <a:xfrm>
              <a:off x="4111811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5" name="Freeform 2491"/>
            <p:cNvSpPr>
              <a:spLocks/>
            </p:cNvSpPr>
            <p:nvPr userDrawn="1"/>
          </p:nvSpPr>
          <p:spPr bwMode="auto">
            <a:xfrm>
              <a:off x="4111811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6" name="Freeform 2492"/>
            <p:cNvSpPr>
              <a:spLocks/>
            </p:cNvSpPr>
            <p:nvPr userDrawn="1"/>
          </p:nvSpPr>
          <p:spPr bwMode="auto">
            <a:xfrm>
              <a:off x="4111811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7" name="Freeform 2493"/>
            <p:cNvSpPr>
              <a:spLocks/>
            </p:cNvSpPr>
            <p:nvPr userDrawn="1"/>
          </p:nvSpPr>
          <p:spPr bwMode="auto">
            <a:xfrm>
              <a:off x="4111811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8" name="Freeform 2494"/>
            <p:cNvSpPr>
              <a:spLocks/>
            </p:cNvSpPr>
            <p:nvPr userDrawn="1"/>
          </p:nvSpPr>
          <p:spPr bwMode="auto">
            <a:xfrm>
              <a:off x="4111811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19" name="Freeform 2495"/>
            <p:cNvSpPr>
              <a:spLocks/>
            </p:cNvSpPr>
            <p:nvPr userDrawn="1"/>
          </p:nvSpPr>
          <p:spPr bwMode="auto">
            <a:xfrm>
              <a:off x="4111811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0" name="Freeform 2496"/>
            <p:cNvSpPr>
              <a:spLocks/>
            </p:cNvSpPr>
            <p:nvPr userDrawn="1"/>
          </p:nvSpPr>
          <p:spPr bwMode="auto">
            <a:xfrm>
              <a:off x="4111811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1" name="Freeform 2497"/>
            <p:cNvSpPr>
              <a:spLocks/>
            </p:cNvSpPr>
            <p:nvPr userDrawn="1"/>
          </p:nvSpPr>
          <p:spPr bwMode="auto">
            <a:xfrm>
              <a:off x="4111811" y="1017328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2" name="Freeform 2510"/>
            <p:cNvSpPr>
              <a:spLocks/>
            </p:cNvSpPr>
            <p:nvPr userDrawn="1"/>
          </p:nvSpPr>
          <p:spPr bwMode="auto">
            <a:xfrm>
              <a:off x="398697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3" name="Freeform 2511"/>
            <p:cNvSpPr>
              <a:spLocks/>
            </p:cNvSpPr>
            <p:nvPr userDrawn="1"/>
          </p:nvSpPr>
          <p:spPr bwMode="auto">
            <a:xfrm>
              <a:off x="3986970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4" name="Freeform 2512"/>
            <p:cNvSpPr>
              <a:spLocks/>
            </p:cNvSpPr>
            <p:nvPr userDrawn="1"/>
          </p:nvSpPr>
          <p:spPr bwMode="auto">
            <a:xfrm>
              <a:off x="3986970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5" name="Freeform 2513"/>
            <p:cNvSpPr>
              <a:spLocks/>
            </p:cNvSpPr>
            <p:nvPr userDrawn="1"/>
          </p:nvSpPr>
          <p:spPr bwMode="auto">
            <a:xfrm>
              <a:off x="3986970" y="38249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6" name="Freeform 2514"/>
            <p:cNvSpPr>
              <a:spLocks/>
            </p:cNvSpPr>
            <p:nvPr userDrawn="1"/>
          </p:nvSpPr>
          <p:spPr bwMode="auto">
            <a:xfrm>
              <a:off x="3986970" y="509992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7" name="Freeform 2515"/>
            <p:cNvSpPr>
              <a:spLocks/>
            </p:cNvSpPr>
            <p:nvPr userDrawn="1"/>
          </p:nvSpPr>
          <p:spPr bwMode="auto">
            <a:xfrm>
              <a:off x="3986970" y="634834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8" name="Freeform 2516"/>
            <p:cNvSpPr>
              <a:spLocks/>
            </p:cNvSpPr>
            <p:nvPr userDrawn="1"/>
          </p:nvSpPr>
          <p:spPr bwMode="auto">
            <a:xfrm>
              <a:off x="3986970" y="759676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29" name="Freeform 2517"/>
            <p:cNvSpPr>
              <a:spLocks/>
            </p:cNvSpPr>
            <p:nvPr userDrawn="1"/>
          </p:nvSpPr>
          <p:spPr bwMode="auto">
            <a:xfrm>
              <a:off x="3986970" y="887174"/>
              <a:ext cx="100936" cy="98280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0" name="Freeform 2528"/>
            <p:cNvSpPr>
              <a:spLocks/>
            </p:cNvSpPr>
            <p:nvPr userDrawn="1"/>
          </p:nvSpPr>
          <p:spPr bwMode="auto">
            <a:xfrm>
              <a:off x="3854159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1" name="Freeform 2529"/>
            <p:cNvSpPr>
              <a:spLocks/>
            </p:cNvSpPr>
            <p:nvPr userDrawn="1"/>
          </p:nvSpPr>
          <p:spPr bwMode="auto">
            <a:xfrm>
              <a:off x="3854159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2" name="Freeform 2530"/>
            <p:cNvSpPr>
              <a:spLocks/>
            </p:cNvSpPr>
            <p:nvPr userDrawn="1"/>
          </p:nvSpPr>
          <p:spPr bwMode="auto">
            <a:xfrm>
              <a:off x="3854159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3" name="Freeform 2539"/>
            <p:cNvSpPr>
              <a:spLocks/>
            </p:cNvSpPr>
            <p:nvPr userDrawn="1"/>
          </p:nvSpPr>
          <p:spPr bwMode="auto">
            <a:xfrm>
              <a:off x="3729317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4" name="Freeform 2540"/>
            <p:cNvSpPr>
              <a:spLocks/>
            </p:cNvSpPr>
            <p:nvPr userDrawn="1"/>
          </p:nvSpPr>
          <p:spPr bwMode="auto">
            <a:xfrm>
              <a:off x="3729317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5" name="Freeform 2541"/>
            <p:cNvSpPr>
              <a:spLocks/>
            </p:cNvSpPr>
            <p:nvPr userDrawn="1"/>
          </p:nvSpPr>
          <p:spPr bwMode="auto">
            <a:xfrm>
              <a:off x="3729317" y="25765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4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4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1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6" name="Freeform 2550"/>
            <p:cNvSpPr>
              <a:spLocks/>
            </p:cNvSpPr>
            <p:nvPr userDrawn="1"/>
          </p:nvSpPr>
          <p:spPr bwMode="auto">
            <a:xfrm>
              <a:off x="3604475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7" name="Freeform 2558"/>
            <p:cNvSpPr>
              <a:spLocks/>
            </p:cNvSpPr>
            <p:nvPr userDrawn="1"/>
          </p:nvSpPr>
          <p:spPr bwMode="auto">
            <a:xfrm>
              <a:off x="3479634" y="0"/>
              <a:ext cx="98280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8" name="Freeform 2623"/>
            <p:cNvSpPr>
              <a:spLocks/>
            </p:cNvSpPr>
            <p:nvPr userDrawn="1"/>
          </p:nvSpPr>
          <p:spPr bwMode="auto">
            <a:xfrm>
              <a:off x="2340120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1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39" name="Freeform 2629"/>
            <p:cNvSpPr>
              <a:spLocks/>
            </p:cNvSpPr>
            <p:nvPr userDrawn="1"/>
          </p:nvSpPr>
          <p:spPr bwMode="auto">
            <a:xfrm>
              <a:off x="2209966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5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5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0" name="Freeform 2633"/>
            <p:cNvSpPr>
              <a:spLocks/>
            </p:cNvSpPr>
            <p:nvPr userDrawn="1"/>
          </p:nvSpPr>
          <p:spPr bwMode="auto">
            <a:xfrm>
              <a:off x="2082468" y="0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1" name="Freeform 2634"/>
            <p:cNvSpPr>
              <a:spLocks/>
            </p:cNvSpPr>
            <p:nvPr userDrawn="1"/>
          </p:nvSpPr>
          <p:spPr bwMode="auto">
            <a:xfrm>
              <a:off x="2082468" y="124842"/>
              <a:ext cx="100936" cy="100936"/>
            </a:xfrm>
            <a:custGeom>
              <a:avLst/>
              <a:gdLst>
                <a:gd name="T0" fmla="*/ 0 w 16"/>
                <a:gd name="T1" fmla="*/ 12 h 16"/>
                <a:gd name="T2" fmla="*/ 4 w 16"/>
                <a:gd name="T3" fmla="*/ 16 h 16"/>
                <a:gd name="T4" fmla="*/ 12 w 16"/>
                <a:gd name="T5" fmla="*/ 16 h 16"/>
                <a:gd name="T6" fmla="*/ 16 w 16"/>
                <a:gd name="T7" fmla="*/ 12 h 16"/>
                <a:gd name="T8" fmla="*/ 16 w 16"/>
                <a:gd name="T9" fmla="*/ 4 h 16"/>
                <a:gd name="T10" fmla="*/ 12 w 16"/>
                <a:gd name="T11" fmla="*/ 0 h 16"/>
                <a:gd name="T12" fmla="*/ 4 w 16"/>
                <a:gd name="T13" fmla="*/ 0 h 16"/>
                <a:gd name="T14" fmla="*/ 0 w 16"/>
                <a:gd name="T15" fmla="*/ 4 h 16"/>
                <a:gd name="T16" fmla="*/ 0 w 16"/>
                <a:gd name="T17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6">
                  <a:moveTo>
                    <a:pt x="0" y="12"/>
                  </a:moveTo>
                  <a:cubicBezTo>
                    <a:pt x="0" y="15"/>
                    <a:pt x="2" y="16"/>
                    <a:pt x="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6"/>
                    <a:pt x="16" y="15"/>
                    <a:pt x="16" y="12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6" y="2"/>
                    <a:pt x="14" y="0"/>
                    <a:pt x="12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lnTo>
                    <a:pt x="0" y="12"/>
                  </a:lnTo>
                  <a:close/>
                </a:path>
              </a:pathLst>
            </a:custGeom>
            <a:noFill/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42" name="Grupo 1041"/>
          <p:cNvGrpSpPr/>
          <p:nvPr userDrawn="1"/>
        </p:nvGrpSpPr>
        <p:grpSpPr>
          <a:xfrm>
            <a:off x="5822410" y="2603085"/>
            <a:ext cx="602960" cy="1490134"/>
            <a:chOff x="5822410" y="2603085"/>
            <a:chExt cx="602960" cy="1490134"/>
          </a:xfrm>
        </p:grpSpPr>
        <p:sp>
          <p:nvSpPr>
            <p:cNvPr id="1043" name="Freeform 2635"/>
            <p:cNvSpPr>
              <a:spLocks/>
            </p:cNvSpPr>
            <p:nvPr userDrawn="1"/>
          </p:nvSpPr>
          <p:spPr bwMode="auto">
            <a:xfrm>
              <a:off x="6199592" y="3867441"/>
              <a:ext cx="225778" cy="225778"/>
            </a:xfrm>
            <a:custGeom>
              <a:avLst/>
              <a:gdLst>
                <a:gd name="T0" fmla="*/ 0 w 36"/>
                <a:gd name="T1" fmla="*/ 28 h 36"/>
                <a:gd name="T2" fmla="*/ 8 w 36"/>
                <a:gd name="T3" fmla="*/ 36 h 36"/>
                <a:gd name="T4" fmla="*/ 28 w 36"/>
                <a:gd name="T5" fmla="*/ 36 h 36"/>
                <a:gd name="T6" fmla="*/ 36 w 36"/>
                <a:gd name="T7" fmla="*/ 28 h 36"/>
                <a:gd name="T8" fmla="*/ 36 w 36"/>
                <a:gd name="T9" fmla="*/ 8 h 36"/>
                <a:gd name="T10" fmla="*/ 28 w 36"/>
                <a:gd name="T11" fmla="*/ 0 h 36"/>
                <a:gd name="T12" fmla="*/ 8 w 36"/>
                <a:gd name="T13" fmla="*/ 0 h 36"/>
                <a:gd name="T14" fmla="*/ 0 w 36"/>
                <a:gd name="T15" fmla="*/ 8 h 36"/>
                <a:gd name="T16" fmla="*/ 0 w 36"/>
                <a:gd name="T17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36">
                  <a:moveTo>
                    <a:pt x="0" y="28"/>
                  </a:moveTo>
                  <a:cubicBezTo>
                    <a:pt x="0" y="33"/>
                    <a:pt x="4" y="36"/>
                    <a:pt x="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3" y="36"/>
                    <a:pt x="36" y="33"/>
                    <a:pt x="36" y="2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4"/>
                    <a:pt x="33" y="0"/>
                    <a:pt x="2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lnTo>
                    <a:pt x="0" y="28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4" name="Freeform 2636"/>
            <p:cNvSpPr>
              <a:spLocks/>
            </p:cNvSpPr>
            <p:nvPr userDrawn="1"/>
          </p:nvSpPr>
          <p:spPr bwMode="auto">
            <a:xfrm>
              <a:off x="6072094" y="2980267"/>
              <a:ext cx="225778" cy="225778"/>
            </a:xfrm>
            <a:custGeom>
              <a:avLst/>
              <a:gdLst>
                <a:gd name="T0" fmla="*/ 0 w 36"/>
                <a:gd name="T1" fmla="*/ 28 h 36"/>
                <a:gd name="T2" fmla="*/ 8 w 36"/>
                <a:gd name="T3" fmla="*/ 36 h 36"/>
                <a:gd name="T4" fmla="*/ 28 w 36"/>
                <a:gd name="T5" fmla="*/ 36 h 36"/>
                <a:gd name="T6" fmla="*/ 36 w 36"/>
                <a:gd name="T7" fmla="*/ 28 h 36"/>
                <a:gd name="T8" fmla="*/ 36 w 36"/>
                <a:gd name="T9" fmla="*/ 8 h 36"/>
                <a:gd name="T10" fmla="*/ 28 w 36"/>
                <a:gd name="T11" fmla="*/ 0 h 36"/>
                <a:gd name="T12" fmla="*/ 8 w 36"/>
                <a:gd name="T13" fmla="*/ 0 h 36"/>
                <a:gd name="T14" fmla="*/ 0 w 36"/>
                <a:gd name="T15" fmla="*/ 8 h 36"/>
                <a:gd name="T16" fmla="*/ 0 w 36"/>
                <a:gd name="T17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36">
                  <a:moveTo>
                    <a:pt x="0" y="28"/>
                  </a:moveTo>
                  <a:cubicBezTo>
                    <a:pt x="0" y="33"/>
                    <a:pt x="4" y="36"/>
                    <a:pt x="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3" y="36"/>
                    <a:pt x="36" y="33"/>
                    <a:pt x="36" y="2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4"/>
                    <a:pt x="33" y="0"/>
                    <a:pt x="2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lnTo>
                    <a:pt x="0" y="28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  <p:sp>
          <p:nvSpPr>
            <p:cNvPr id="1045" name="Freeform 2637"/>
            <p:cNvSpPr>
              <a:spLocks/>
            </p:cNvSpPr>
            <p:nvPr userDrawn="1"/>
          </p:nvSpPr>
          <p:spPr bwMode="auto">
            <a:xfrm>
              <a:off x="5822410" y="2603085"/>
              <a:ext cx="225778" cy="225778"/>
            </a:xfrm>
            <a:custGeom>
              <a:avLst/>
              <a:gdLst>
                <a:gd name="T0" fmla="*/ 0 w 36"/>
                <a:gd name="T1" fmla="*/ 28 h 36"/>
                <a:gd name="T2" fmla="*/ 8 w 36"/>
                <a:gd name="T3" fmla="*/ 36 h 36"/>
                <a:gd name="T4" fmla="*/ 28 w 36"/>
                <a:gd name="T5" fmla="*/ 36 h 36"/>
                <a:gd name="T6" fmla="*/ 36 w 36"/>
                <a:gd name="T7" fmla="*/ 28 h 36"/>
                <a:gd name="T8" fmla="*/ 36 w 36"/>
                <a:gd name="T9" fmla="*/ 8 h 36"/>
                <a:gd name="T10" fmla="*/ 28 w 36"/>
                <a:gd name="T11" fmla="*/ 0 h 36"/>
                <a:gd name="T12" fmla="*/ 8 w 36"/>
                <a:gd name="T13" fmla="*/ 0 h 36"/>
                <a:gd name="T14" fmla="*/ 0 w 36"/>
                <a:gd name="T15" fmla="*/ 8 h 36"/>
                <a:gd name="T16" fmla="*/ 0 w 36"/>
                <a:gd name="T17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36">
                  <a:moveTo>
                    <a:pt x="0" y="28"/>
                  </a:moveTo>
                  <a:cubicBezTo>
                    <a:pt x="0" y="32"/>
                    <a:pt x="4" y="36"/>
                    <a:pt x="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2" y="36"/>
                    <a:pt x="36" y="32"/>
                    <a:pt x="36" y="2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3"/>
                    <a:pt x="32" y="0"/>
                    <a:pt x="2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lnTo>
                    <a:pt x="0" y="28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pt-BR" kern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046" name="Título 1"/>
          <p:cNvSpPr>
            <a:spLocks noGrp="1"/>
          </p:cNvSpPr>
          <p:nvPr>
            <p:ph type="title" hasCustomPrompt="1"/>
          </p:nvPr>
        </p:nvSpPr>
        <p:spPr>
          <a:xfrm>
            <a:off x="400408" y="2651019"/>
            <a:ext cx="5531400" cy="1125536"/>
          </a:xfrm>
        </p:spPr>
        <p:txBody>
          <a:bodyPr anchor="b">
            <a:normAutofit/>
          </a:bodyPr>
          <a:lstStyle>
            <a:lvl1pPr>
              <a:defRPr kumimoji="0" lang="es-CO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08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defRPr>
            </a:lvl1pPr>
          </a:lstStyle>
          <a:p>
            <a:r>
              <a:rPr lang="es-CO" noProof="0" dirty="0"/>
              <a:t>Título</a:t>
            </a:r>
          </a:p>
        </p:txBody>
      </p:sp>
      <p:sp>
        <p:nvSpPr>
          <p:cNvPr id="1047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394057" y="3890856"/>
            <a:ext cx="5531400" cy="1009650"/>
          </a:xfrm>
        </p:spPr>
        <p:txBody>
          <a:bodyPr>
            <a:normAutofit/>
          </a:bodyPr>
          <a:lstStyle>
            <a:lvl1pPr marL="0" marR="0" indent="0" algn="l" defTabSz="91441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s-CO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606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CO" noProof="0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081512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842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36000" y="1019165"/>
            <a:ext cx="11520000" cy="4965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CO" noProof="0" dirty="0"/>
              <a:t>Clique para editar o texto </a:t>
            </a:r>
            <a:r>
              <a:rPr lang="es-CO" noProof="0" dirty="0" err="1"/>
              <a:t>mestre</a:t>
            </a:r>
            <a:endParaRPr lang="es-CO" noProof="0" dirty="0"/>
          </a:p>
          <a:p>
            <a:pPr lvl="1"/>
            <a:r>
              <a:rPr lang="es-CO" noProof="0" dirty="0"/>
              <a:t>Segundo </a:t>
            </a:r>
            <a:r>
              <a:rPr lang="es-CO" noProof="0" dirty="0" err="1"/>
              <a:t>nível</a:t>
            </a:r>
            <a:endParaRPr lang="es-CO" noProof="0" dirty="0"/>
          </a:p>
          <a:p>
            <a:pPr lvl="2"/>
            <a:r>
              <a:rPr lang="es-CO" noProof="0" dirty="0" err="1"/>
              <a:t>Terceiro</a:t>
            </a:r>
            <a:r>
              <a:rPr lang="es-CO" noProof="0" dirty="0"/>
              <a:t> </a:t>
            </a:r>
            <a:r>
              <a:rPr lang="es-CO" noProof="0" dirty="0" err="1"/>
              <a:t>nível</a:t>
            </a:r>
            <a:endParaRPr lang="es-CO" noProof="0" dirty="0"/>
          </a:p>
          <a:p>
            <a:pPr lvl="3"/>
            <a:r>
              <a:rPr lang="es-CO" noProof="0" dirty="0" err="1"/>
              <a:t>Quarto</a:t>
            </a:r>
            <a:r>
              <a:rPr lang="es-CO" noProof="0" dirty="0"/>
              <a:t> </a:t>
            </a:r>
            <a:r>
              <a:rPr lang="es-CO" noProof="0" dirty="0" err="1"/>
              <a:t>nível</a:t>
            </a:r>
            <a:endParaRPr lang="es-CO" noProof="0" dirty="0"/>
          </a:p>
          <a:p>
            <a:pPr lvl="4"/>
            <a:r>
              <a:rPr lang="es-CO" noProof="0" dirty="0"/>
              <a:t>Quinto </a:t>
            </a:r>
            <a:r>
              <a:rPr lang="es-CO" noProof="0" dirty="0" err="1"/>
              <a:t>nível</a:t>
            </a:r>
            <a:endParaRPr lang="es-CO" noProof="0" dirty="0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36000" y="197227"/>
            <a:ext cx="11520000" cy="8219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CO" noProof="0" dirty="0"/>
              <a:t>Clique para editar o título </a:t>
            </a:r>
            <a:r>
              <a:rPr lang="es-CO" noProof="0" dirty="0" err="1"/>
              <a:t>mestre</a:t>
            </a:r>
            <a:endParaRPr lang="es-CO" noProof="0" dirty="0"/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153905" y="6508766"/>
            <a:ext cx="2520000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29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altLang="pt-BR" sz="900" b="1" noProof="0" dirty="0">
                <a:solidFill>
                  <a:srgbClr val="606163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Presentación Institucional </a:t>
            </a:r>
            <a:r>
              <a:rPr lang="es-CO" altLang="pt-BR" sz="900" noProof="0" dirty="0">
                <a:solidFill>
                  <a:srgbClr val="606163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| Itaú Colombia</a:t>
            </a: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29" t="19881" r="21798" b="20476"/>
          <a:stretch/>
        </p:blipFill>
        <p:spPr>
          <a:xfrm>
            <a:off x="11440035" y="200075"/>
            <a:ext cx="415965" cy="45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00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9" r:id="rId2"/>
    <p:sldLayoutId id="2147483680" r:id="rId3"/>
    <p:sldLayoutId id="2147483681" r:id="rId4"/>
  </p:sldLayoutIdLst>
  <p:hf hdr="0" ftr="0" dt="0"/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3001" b="0" kern="1200">
          <a:solidFill>
            <a:srgbClr val="FF7800"/>
          </a:solidFill>
          <a:latin typeface="+mj-lt"/>
          <a:ea typeface="+mj-ea"/>
          <a:cs typeface="+mj-cs"/>
        </a:defRPr>
      </a:lvl1pPr>
    </p:titleStyle>
    <p:bodyStyle>
      <a:lvl1pPr marL="0" indent="0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6" indent="-182566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1" kern="1200">
          <a:solidFill>
            <a:schemeClr val="tx1"/>
          </a:solidFill>
          <a:latin typeface="+mn-lt"/>
          <a:ea typeface="+mn-ea"/>
          <a:cs typeface="+mn-cs"/>
        </a:defRPr>
      </a:lvl2pPr>
      <a:lvl3pPr marL="898536" indent="-18415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55729" indent="-184152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920" indent="-174628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3770">
          <p15:clr>
            <a:srgbClr val="F26B43"/>
          </p15:clr>
        </p15:guide>
        <p15:guide id="2" pos="212">
          <p15:clr>
            <a:srgbClr val="F26B43"/>
          </p15:clr>
        </p15:guide>
        <p15:guide id="3" pos="7468">
          <p15:clr>
            <a:srgbClr val="F26B43"/>
          </p15:clr>
        </p15:guide>
        <p15:guide id="4" orient="horz" pos="3861">
          <p15:clr>
            <a:srgbClr val="F26B43"/>
          </p15:clr>
        </p15:guide>
        <p15:guide id="5" orient="horz" pos="119">
          <p15:clr>
            <a:srgbClr val="F26B43"/>
          </p15:clr>
        </p15:guide>
        <p15:guide id="6" orient="horz" pos="6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B899A1F9-7A3A-4EEA-A729-A7C139EF45FE}"/>
              </a:ext>
            </a:extLst>
          </p:cNvPr>
          <p:cNvSpPr txBox="1">
            <a:spLocks/>
          </p:cNvSpPr>
          <p:nvPr/>
        </p:nvSpPr>
        <p:spPr>
          <a:xfrm>
            <a:off x="243189" y="4452617"/>
            <a:ext cx="5573952" cy="12496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FF7800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dirty="0" err="1"/>
              <a:t>Presentación</a:t>
            </a:r>
            <a:r>
              <a:rPr lang="pt-BR" dirty="0"/>
              <a:t> institucional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="" xmlns:a16="http://schemas.microsoft.com/office/drawing/2014/main" id="{CA084FCD-7CA2-4B59-ACF2-293466DF7975}"/>
              </a:ext>
            </a:extLst>
          </p:cNvPr>
          <p:cNvSpPr txBox="1">
            <a:spLocks/>
          </p:cNvSpPr>
          <p:nvPr/>
        </p:nvSpPr>
        <p:spPr>
          <a:xfrm>
            <a:off x="243189" y="5702300"/>
            <a:ext cx="5573952" cy="51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6" marR="0" indent="-457206" algn="l" defTabSz="91441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600" kern="1200">
                <a:solidFill>
                  <a:srgbClr val="606163"/>
                </a:solidFill>
                <a:latin typeface="+mn-lt"/>
                <a:ea typeface="+mn-ea"/>
                <a:cs typeface="+mn-cs"/>
              </a:defRPr>
            </a:lvl1pPr>
            <a:lvl2pPr marL="457206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11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17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23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29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34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40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46" indent="0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/>
              <a:t>Itaú </a:t>
            </a:r>
            <a:r>
              <a:rPr lang="pt-BR" dirty="0" err="1"/>
              <a:t>CorpBanca</a:t>
            </a:r>
            <a:r>
              <a:rPr lang="pt-BR" dirty="0"/>
              <a:t> </a:t>
            </a:r>
            <a:r>
              <a:rPr lang="pt-BR" dirty="0" err="1"/>
              <a:t>Colombia</a:t>
            </a:r>
            <a:r>
              <a:rPr lang="pt-BR" dirty="0"/>
              <a:t> S.A.</a:t>
            </a:r>
          </a:p>
        </p:txBody>
      </p:sp>
    </p:spTree>
    <p:extLst>
      <p:ext uri="{BB962C8B-B14F-4D97-AF65-F5344CB8AC3E}">
        <p14:creationId xmlns:p14="http://schemas.microsoft.com/office/powerpoint/2010/main" val="3343781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tângulo de cantos arredondados 278">
            <a:extLst>
              <a:ext uri="{FF2B5EF4-FFF2-40B4-BE49-F238E27FC236}">
                <a16:creationId xmlns="" xmlns:a16="http://schemas.microsoft.com/office/drawing/2014/main" id="{644C4331-5188-4923-87E3-17FFCAAE5610}"/>
              </a:ext>
            </a:extLst>
          </p:cNvPr>
          <p:cNvSpPr/>
          <p:nvPr/>
        </p:nvSpPr>
        <p:spPr bwMode="auto">
          <a:xfrm>
            <a:off x="4351012" y="1061049"/>
            <a:ext cx="7000452" cy="2144272"/>
          </a:xfrm>
          <a:prstGeom prst="roundRect">
            <a:avLst>
              <a:gd name="adj" fmla="val 0"/>
            </a:avLst>
          </a:prstGeom>
          <a:solidFill>
            <a:srgbClr val="F7F7F7"/>
          </a:solidFill>
          <a:ln w="317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1" i="0" u="none" strike="noStrike" kern="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66" name="Título 1">
            <a:extLst>
              <a:ext uri="{FF2B5EF4-FFF2-40B4-BE49-F238E27FC236}">
                <a16:creationId xmlns="" xmlns:a16="http://schemas.microsoft.com/office/drawing/2014/main" id="{B07DE56D-2C3A-471E-AE3D-DA1096AF6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00" y="197228"/>
            <a:ext cx="11520000" cy="377538"/>
          </a:xfrm>
        </p:spPr>
        <p:txBody>
          <a:bodyPr/>
          <a:lstStyle/>
          <a:p>
            <a:r>
              <a:rPr lang="es-CO" dirty="0"/>
              <a:t>Itaú Colombia </a:t>
            </a:r>
            <a:r>
              <a:rPr lang="es-CO" sz="1800" dirty="0">
                <a:solidFill>
                  <a:srgbClr val="1D4080"/>
                </a:solidFill>
              </a:rPr>
              <a:t>| Principales cifras</a:t>
            </a:r>
          </a:p>
        </p:txBody>
      </p:sp>
      <p:grpSp>
        <p:nvGrpSpPr>
          <p:cNvPr id="167" name="Grupo 166">
            <a:extLst>
              <a:ext uri="{FF2B5EF4-FFF2-40B4-BE49-F238E27FC236}">
                <a16:creationId xmlns="" xmlns:a16="http://schemas.microsoft.com/office/drawing/2014/main" id="{2EBF2B0B-56E4-431D-B718-6475F50F35AD}"/>
              </a:ext>
            </a:extLst>
          </p:cNvPr>
          <p:cNvGrpSpPr>
            <a:grpSpLocks noChangeAspect="1"/>
          </p:cNvGrpSpPr>
          <p:nvPr/>
        </p:nvGrpSpPr>
        <p:grpSpPr>
          <a:xfrm>
            <a:off x="839638" y="1242710"/>
            <a:ext cx="2892520" cy="4709515"/>
            <a:chOff x="491067" y="1442344"/>
            <a:chExt cx="2819400" cy="4590456"/>
          </a:xfrm>
        </p:grpSpPr>
        <p:sp>
          <p:nvSpPr>
            <p:cNvPr id="168" name="Freeform 62">
              <a:extLst>
                <a:ext uri="{FF2B5EF4-FFF2-40B4-BE49-F238E27FC236}">
                  <a16:creationId xmlns="" xmlns:a16="http://schemas.microsoft.com/office/drawing/2014/main" id="{9FE4D84D-5BE7-4641-8ED0-2FA2B51F9F69}"/>
                </a:ext>
              </a:extLst>
            </p:cNvPr>
            <p:cNvSpPr>
              <a:spLocks/>
            </p:cNvSpPr>
            <p:nvPr/>
          </p:nvSpPr>
          <p:spPr bwMode="gray">
            <a:xfrm>
              <a:off x="1408380" y="3867378"/>
              <a:ext cx="970343" cy="2165422"/>
            </a:xfrm>
            <a:custGeom>
              <a:avLst/>
              <a:gdLst/>
              <a:ahLst/>
              <a:cxnLst/>
              <a:rect l="l" t="t" r="r" b="b"/>
              <a:pathLst>
                <a:path w="987826" h="2246313">
                  <a:moveTo>
                    <a:pt x="324853" y="2183607"/>
                  </a:moveTo>
                  <a:cubicBezTo>
                    <a:pt x="330818" y="2183607"/>
                    <a:pt x="333801" y="2183607"/>
                    <a:pt x="333801" y="2189579"/>
                  </a:cubicBezTo>
                  <a:cubicBezTo>
                    <a:pt x="330818" y="2186593"/>
                    <a:pt x="324853" y="2186593"/>
                    <a:pt x="324853" y="2183607"/>
                  </a:cubicBezTo>
                  <a:close/>
                  <a:moveTo>
                    <a:pt x="247306" y="1995488"/>
                  </a:moveTo>
                  <a:cubicBezTo>
                    <a:pt x="250288" y="2001460"/>
                    <a:pt x="250288" y="2007432"/>
                    <a:pt x="253271" y="2013404"/>
                  </a:cubicBezTo>
                  <a:cubicBezTo>
                    <a:pt x="256254" y="2025348"/>
                    <a:pt x="262219" y="2022362"/>
                    <a:pt x="244323" y="2028334"/>
                  </a:cubicBezTo>
                  <a:cubicBezTo>
                    <a:pt x="241341" y="2037292"/>
                    <a:pt x="250288" y="2040278"/>
                    <a:pt x="256254" y="2040278"/>
                  </a:cubicBezTo>
                  <a:cubicBezTo>
                    <a:pt x="256254" y="2049236"/>
                    <a:pt x="271166" y="2049236"/>
                    <a:pt x="274149" y="2055208"/>
                  </a:cubicBezTo>
                  <a:cubicBezTo>
                    <a:pt x="280114" y="2064167"/>
                    <a:pt x="280114" y="2073125"/>
                    <a:pt x="283097" y="2082083"/>
                  </a:cubicBezTo>
                  <a:cubicBezTo>
                    <a:pt x="289062" y="2088055"/>
                    <a:pt x="295027" y="2094027"/>
                    <a:pt x="298010" y="2099999"/>
                  </a:cubicBezTo>
                  <a:cubicBezTo>
                    <a:pt x="306957" y="2105971"/>
                    <a:pt x="312923" y="2105971"/>
                    <a:pt x="321870" y="2108957"/>
                  </a:cubicBezTo>
                  <a:cubicBezTo>
                    <a:pt x="330818" y="2114929"/>
                    <a:pt x="333801" y="2123887"/>
                    <a:pt x="339766" y="2129859"/>
                  </a:cubicBezTo>
                  <a:cubicBezTo>
                    <a:pt x="348713" y="2132845"/>
                    <a:pt x="357661" y="2135831"/>
                    <a:pt x="363626" y="2138817"/>
                  </a:cubicBezTo>
                  <a:cubicBezTo>
                    <a:pt x="384504" y="2147775"/>
                    <a:pt x="393452" y="2156733"/>
                    <a:pt x="417313" y="2150761"/>
                  </a:cubicBezTo>
                  <a:cubicBezTo>
                    <a:pt x="417313" y="2156733"/>
                    <a:pt x="420295" y="2165691"/>
                    <a:pt x="417313" y="2168677"/>
                  </a:cubicBezTo>
                  <a:cubicBezTo>
                    <a:pt x="414330" y="2177635"/>
                    <a:pt x="411348" y="2168677"/>
                    <a:pt x="408365" y="2171663"/>
                  </a:cubicBezTo>
                  <a:cubicBezTo>
                    <a:pt x="402400" y="2174649"/>
                    <a:pt x="390469" y="2183607"/>
                    <a:pt x="384504" y="2180621"/>
                  </a:cubicBezTo>
                  <a:lnTo>
                    <a:pt x="384504" y="2174649"/>
                  </a:lnTo>
                  <a:cubicBezTo>
                    <a:pt x="383013" y="2174649"/>
                    <a:pt x="383013" y="2174649"/>
                    <a:pt x="381522" y="2177635"/>
                  </a:cubicBezTo>
                  <a:cubicBezTo>
                    <a:pt x="366609" y="2177635"/>
                    <a:pt x="360644" y="2180621"/>
                    <a:pt x="348713" y="2189579"/>
                  </a:cubicBezTo>
                  <a:cubicBezTo>
                    <a:pt x="348713" y="2189579"/>
                    <a:pt x="342748" y="2186593"/>
                    <a:pt x="342748" y="2183607"/>
                  </a:cubicBezTo>
                  <a:cubicBezTo>
                    <a:pt x="342748" y="2174649"/>
                    <a:pt x="327835" y="2174649"/>
                    <a:pt x="321870" y="2171663"/>
                  </a:cubicBezTo>
                  <a:lnTo>
                    <a:pt x="324853" y="2183607"/>
                  </a:lnTo>
                  <a:lnTo>
                    <a:pt x="324853" y="2192565"/>
                  </a:lnTo>
                  <a:cubicBezTo>
                    <a:pt x="330818" y="2219439"/>
                    <a:pt x="303975" y="2222425"/>
                    <a:pt x="303975" y="2195551"/>
                  </a:cubicBezTo>
                  <a:cubicBezTo>
                    <a:pt x="301738" y="2197791"/>
                    <a:pt x="292790" y="2210108"/>
                    <a:pt x="288456" y="2207309"/>
                  </a:cubicBezTo>
                  <a:lnTo>
                    <a:pt x="286079" y="2198537"/>
                  </a:lnTo>
                  <a:cubicBezTo>
                    <a:pt x="286079" y="2201523"/>
                    <a:pt x="283097" y="2201523"/>
                    <a:pt x="283097" y="2207495"/>
                  </a:cubicBezTo>
                  <a:cubicBezTo>
                    <a:pt x="268184" y="2210481"/>
                    <a:pt x="277132" y="2192565"/>
                    <a:pt x="265201" y="2195551"/>
                  </a:cubicBezTo>
                  <a:cubicBezTo>
                    <a:pt x="265201" y="2198537"/>
                    <a:pt x="268184" y="2201523"/>
                    <a:pt x="268184" y="2204509"/>
                  </a:cubicBezTo>
                  <a:lnTo>
                    <a:pt x="262219" y="2201523"/>
                  </a:lnTo>
                  <a:cubicBezTo>
                    <a:pt x="259236" y="2204509"/>
                    <a:pt x="253271" y="2210481"/>
                    <a:pt x="250288" y="2210481"/>
                  </a:cubicBezTo>
                  <a:cubicBezTo>
                    <a:pt x="256254" y="2216453"/>
                    <a:pt x="262219" y="2216453"/>
                    <a:pt x="268184" y="2219439"/>
                  </a:cubicBezTo>
                  <a:cubicBezTo>
                    <a:pt x="265201" y="2237355"/>
                    <a:pt x="271166" y="2231383"/>
                    <a:pt x="277132" y="2246313"/>
                  </a:cubicBezTo>
                  <a:lnTo>
                    <a:pt x="265201" y="2246313"/>
                  </a:lnTo>
                  <a:lnTo>
                    <a:pt x="259236" y="2234369"/>
                  </a:lnTo>
                  <a:cubicBezTo>
                    <a:pt x="261516" y="2236652"/>
                    <a:pt x="249852" y="2233699"/>
                    <a:pt x="247306" y="2231383"/>
                  </a:cubicBezTo>
                  <a:cubicBezTo>
                    <a:pt x="238358" y="2231383"/>
                    <a:pt x="232393" y="2240341"/>
                    <a:pt x="223445" y="2237355"/>
                  </a:cubicBezTo>
                  <a:cubicBezTo>
                    <a:pt x="226428" y="2219439"/>
                    <a:pt x="232393" y="2204509"/>
                    <a:pt x="244323" y="2195551"/>
                  </a:cubicBezTo>
                  <a:cubicBezTo>
                    <a:pt x="244323" y="2132845"/>
                    <a:pt x="232393" y="2055208"/>
                    <a:pt x="247306" y="1995488"/>
                  </a:cubicBezTo>
                  <a:close/>
                  <a:moveTo>
                    <a:pt x="370100" y="0"/>
                  </a:moveTo>
                  <a:cubicBezTo>
                    <a:pt x="382025" y="23839"/>
                    <a:pt x="408857" y="14900"/>
                    <a:pt x="429726" y="17880"/>
                  </a:cubicBezTo>
                  <a:cubicBezTo>
                    <a:pt x="453576" y="23839"/>
                    <a:pt x="456558" y="32779"/>
                    <a:pt x="471464" y="56619"/>
                  </a:cubicBezTo>
                  <a:cubicBezTo>
                    <a:pt x="483389" y="29799"/>
                    <a:pt x="477427" y="17880"/>
                    <a:pt x="507239" y="14900"/>
                  </a:cubicBezTo>
                  <a:cubicBezTo>
                    <a:pt x="534071" y="14900"/>
                    <a:pt x="543015" y="26819"/>
                    <a:pt x="560903" y="44699"/>
                  </a:cubicBezTo>
                  <a:cubicBezTo>
                    <a:pt x="575809" y="59598"/>
                    <a:pt x="596678" y="74498"/>
                    <a:pt x="614566" y="89398"/>
                  </a:cubicBezTo>
                  <a:cubicBezTo>
                    <a:pt x="632454" y="104297"/>
                    <a:pt x="650341" y="107277"/>
                    <a:pt x="668229" y="116217"/>
                  </a:cubicBezTo>
                  <a:cubicBezTo>
                    <a:pt x="686117" y="128136"/>
                    <a:pt x="704004" y="140056"/>
                    <a:pt x="721892" y="151976"/>
                  </a:cubicBezTo>
                  <a:cubicBezTo>
                    <a:pt x="730836" y="157936"/>
                    <a:pt x="742761" y="166875"/>
                    <a:pt x="751705" y="169855"/>
                  </a:cubicBezTo>
                  <a:cubicBezTo>
                    <a:pt x="760649" y="175815"/>
                    <a:pt x="772574" y="169855"/>
                    <a:pt x="781518" y="175815"/>
                  </a:cubicBezTo>
                  <a:cubicBezTo>
                    <a:pt x="811331" y="193695"/>
                    <a:pt x="790462" y="199654"/>
                    <a:pt x="781518" y="223494"/>
                  </a:cubicBezTo>
                  <a:cubicBezTo>
                    <a:pt x="769593" y="241373"/>
                    <a:pt x="769593" y="265213"/>
                    <a:pt x="763630" y="283092"/>
                  </a:cubicBezTo>
                  <a:cubicBezTo>
                    <a:pt x="757668" y="292032"/>
                    <a:pt x="751705" y="300972"/>
                    <a:pt x="742761" y="306931"/>
                  </a:cubicBezTo>
                  <a:cubicBezTo>
                    <a:pt x="766612" y="312891"/>
                    <a:pt x="793443" y="300972"/>
                    <a:pt x="820275" y="306931"/>
                  </a:cubicBezTo>
                  <a:cubicBezTo>
                    <a:pt x="832200" y="306931"/>
                    <a:pt x="864994" y="333751"/>
                    <a:pt x="873938" y="303952"/>
                  </a:cubicBezTo>
                  <a:cubicBezTo>
                    <a:pt x="900770" y="327791"/>
                    <a:pt x="954433" y="238393"/>
                    <a:pt x="951451" y="205614"/>
                  </a:cubicBezTo>
                  <a:cubicBezTo>
                    <a:pt x="960395" y="205614"/>
                    <a:pt x="972320" y="208594"/>
                    <a:pt x="978283" y="211574"/>
                  </a:cubicBezTo>
                  <a:cubicBezTo>
                    <a:pt x="981264" y="235413"/>
                    <a:pt x="990208" y="241373"/>
                    <a:pt x="987227" y="265213"/>
                  </a:cubicBezTo>
                  <a:cubicBezTo>
                    <a:pt x="984246" y="295012"/>
                    <a:pt x="978283" y="297992"/>
                    <a:pt x="954433" y="312891"/>
                  </a:cubicBezTo>
                  <a:cubicBezTo>
                    <a:pt x="912695" y="339711"/>
                    <a:pt x="882882" y="360570"/>
                    <a:pt x="853069" y="402289"/>
                  </a:cubicBezTo>
                  <a:cubicBezTo>
                    <a:pt x="826237" y="438048"/>
                    <a:pt x="793443" y="458907"/>
                    <a:pt x="784499" y="506586"/>
                  </a:cubicBezTo>
                  <a:cubicBezTo>
                    <a:pt x="781518" y="527445"/>
                    <a:pt x="775555" y="545325"/>
                    <a:pt x="769593" y="563204"/>
                  </a:cubicBezTo>
                  <a:cubicBezTo>
                    <a:pt x="766612" y="581084"/>
                    <a:pt x="769593" y="598963"/>
                    <a:pt x="769593" y="619823"/>
                  </a:cubicBezTo>
                  <a:cubicBezTo>
                    <a:pt x="766612" y="628762"/>
                    <a:pt x="769593" y="634722"/>
                    <a:pt x="766612" y="643662"/>
                  </a:cubicBezTo>
                  <a:cubicBezTo>
                    <a:pt x="748724" y="646642"/>
                    <a:pt x="751705" y="670481"/>
                    <a:pt x="760649" y="694321"/>
                  </a:cubicBezTo>
                  <a:cubicBezTo>
                    <a:pt x="763630" y="703260"/>
                    <a:pt x="745743" y="715180"/>
                    <a:pt x="751705" y="724120"/>
                  </a:cubicBezTo>
                  <a:cubicBezTo>
                    <a:pt x="754686" y="733059"/>
                    <a:pt x="772574" y="736039"/>
                    <a:pt x="778537" y="739019"/>
                  </a:cubicBezTo>
                  <a:cubicBezTo>
                    <a:pt x="787481" y="744979"/>
                    <a:pt x="796424" y="747959"/>
                    <a:pt x="802387" y="756899"/>
                  </a:cubicBezTo>
                  <a:cubicBezTo>
                    <a:pt x="809840" y="761369"/>
                    <a:pt x="814312" y="762859"/>
                    <a:pt x="815803" y="765094"/>
                  </a:cubicBezTo>
                  <a:lnTo>
                    <a:pt x="811331" y="777758"/>
                  </a:lnTo>
                  <a:cubicBezTo>
                    <a:pt x="805368" y="792658"/>
                    <a:pt x="805368" y="801597"/>
                    <a:pt x="814312" y="813517"/>
                  </a:cubicBezTo>
                  <a:cubicBezTo>
                    <a:pt x="817293" y="825437"/>
                    <a:pt x="814312" y="822457"/>
                    <a:pt x="823256" y="825437"/>
                  </a:cubicBezTo>
                  <a:cubicBezTo>
                    <a:pt x="832200" y="828417"/>
                    <a:pt x="832200" y="819477"/>
                    <a:pt x="838162" y="831397"/>
                  </a:cubicBezTo>
                  <a:cubicBezTo>
                    <a:pt x="850088" y="855236"/>
                    <a:pt x="823256" y="885035"/>
                    <a:pt x="814312" y="902915"/>
                  </a:cubicBezTo>
                  <a:cubicBezTo>
                    <a:pt x="799406" y="929734"/>
                    <a:pt x="784499" y="944633"/>
                    <a:pt x="757668" y="959533"/>
                  </a:cubicBezTo>
                  <a:cubicBezTo>
                    <a:pt x="733817" y="974433"/>
                    <a:pt x="706986" y="980392"/>
                    <a:pt x="677173" y="986352"/>
                  </a:cubicBezTo>
                  <a:cubicBezTo>
                    <a:pt x="650341" y="992312"/>
                    <a:pt x="620528" y="1001252"/>
                    <a:pt x="590716" y="998272"/>
                  </a:cubicBezTo>
                  <a:cubicBezTo>
                    <a:pt x="587734" y="998272"/>
                    <a:pt x="578790" y="998272"/>
                    <a:pt x="575809" y="995292"/>
                  </a:cubicBezTo>
                  <a:cubicBezTo>
                    <a:pt x="575809" y="995292"/>
                    <a:pt x="566882" y="986369"/>
                    <a:pt x="566865" y="986352"/>
                  </a:cubicBezTo>
                  <a:cubicBezTo>
                    <a:pt x="554940" y="989332"/>
                    <a:pt x="560903" y="1013171"/>
                    <a:pt x="572828" y="1010192"/>
                  </a:cubicBezTo>
                  <a:cubicBezTo>
                    <a:pt x="572828" y="1019131"/>
                    <a:pt x="572828" y="1031051"/>
                    <a:pt x="572828" y="1039991"/>
                  </a:cubicBezTo>
                  <a:cubicBezTo>
                    <a:pt x="563884" y="1039991"/>
                    <a:pt x="563884" y="1042971"/>
                    <a:pt x="560903" y="1048930"/>
                  </a:cubicBezTo>
                  <a:cubicBezTo>
                    <a:pt x="560903" y="1054890"/>
                    <a:pt x="560903" y="1060850"/>
                    <a:pt x="557921" y="1066810"/>
                  </a:cubicBezTo>
                  <a:cubicBezTo>
                    <a:pt x="554940" y="1072770"/>
                    <a:pt x="548977" y="1069790"/>
                    <a:pt x="548977" y="1081710"/>
                  </a:cubicBezTo>
                  <a:cubicBezTo>
                    <a:pt x="551959" y="1099589"/>
                    <a:pt x="566865" y="1096609"/>
                    <a:pt x="557921" y="1114489"/>
                  </a:cubicBezTo>
                  <a:cubicBezTo>
                    <a:pt x="543015" y="1135348"/>
                    <a:pt x="519165" y="1141308"/>
                    <a:pt x="495314" y="1141308"/>
                  </a:cubicBezTo>
                  <a:cubicBezTo>
                    <a:pt x="486370" y="1141308"/>
                    <a:pt x="477427" y="1141308"/>
                    <a:pt x="471464" y="1138328"/>
                  </a:cubicBezTo>
                  <a:cubicBezTo>
                    <a:pt x="468483" y="1138328"/>
                    <a:pt x="459539" y="1132368"/>
                    <a:pt x="456558" y="1132368"/>
                  </a:cubicBezTo>
                  <a:cubicBezTo>
                    <a:pt x="450595" y="1126408"/>
                    <a:pt x="441651" y="1111509"/>
                    <a:pt x="429726" y="1111509"/>
                  </a:cubicBezTo>
                  <a:cubicBezTo>
                    <a:pt x="414820" y="1111509"/>
                    <a:pt x="420782" y="1129388"/>
                    <a:pt x="420782" y="1141308"/>
                  </a:cubicBezTo>
                  <a:cubicBezTo>
                    <a:pt x="423763" y="1159187"/>
                    <a:pt x="414820" y="1180047"/>
                    <a:pt x="420782" y="1194946"/>
                  </a:cubicBezTo>
                  <a:cubicBezTo>
                    <a:pt x="423763" y="1200906"/>
                    <a:pt x="426745" y="1206866"/>
                    <a:pt x="429726" y="1212826"/>
                  </a:cubicBezTo>
                  <a:cubicBezTo>
                    <a:pt x="435689" y="1212826"/>
                    <a:pt x="441651" y="1215806"/>
                    <a:pt x="447614" y="1215806"/>
                  </a:cubicBezTo>
                  <a:cubicBezTo>
                    <a:pt x="444632" y="1218786"/>
                    <a:pt x="447614" y="1221766"/>
                    <a:pt x="444632" y="1224745"/>
                  </a:cubicBezTo>
                  <a:cubicBezTo>
                    <a:pt x="450595" y="1224745"/>
                    <a:pt x="462520" y="1224745"/>
                    <a:pt x="468483" y="1221766"/>
                  </a:cubicBezTo>
                  <a:cubicBezTo>
                    <a:pt x="471464" y="1218786"/>
                    <a:pt x="471464" y="1212826"/>
                    <a:pt x="462520" y="1212826"/>
                  </a:cubicBezTo>
                  <a:cubicBezTo>
                    <a:pt x="462520" y="1206866"/>
                    <a:pt x="474445" y="1200906"/>
                    <a:pt x="483389" y="1203886"/>
                  </a:cubicBezTo>
                  <a:cubicBezTo>
                    <a:pt x="486370" y="1203886"/>
                    <a:pt x="492333" y="1218786"/>
                    <a:pt x="492333" y="1221766"/>
                  </a:cubicBezTo>
                  <a:cubicBezTo>
                    <a:pt x="498296" y="1239645"/>
                    <a:pt x="492333" y="1260504"/>
                    <a:pt x="474445" y="1254545"/>
                  </a:cubicBezTo>
                  <a:lnTo>
                    <a:pt x="471464" y="1248585"/>
                  </a:lnTo>
                  <a:cubicBezTo>
                    <a:pt x="465501" y="1248585"/>
                    <a:pt x="459539" y="1245605"/>
                    <a:pt x="459539" y="1236665"/>
                  </a:cubicBezTo>
                  <a:cubicBezTo>
                    <a:pt x="450595" y="1233685"/>
                    <a:pt x="432707" y="1233685"/>
                    <a:pt x="429726" y="1245605"/>
                  </a:cubicBezTo>
                  <a:cubicBezTo>
                    <a:pt x="426745" y="1257525"/>
                    <a:pt x="447614" y="1257525"/>
                    <a:pt x="456558" y="1260504"/>
                  </a:cubicBezTo>
                  <a:cubicBezTo>
                    <a:pt x="459539" y="1272424"/>
                    <a:pt x="435689" y="1275404"/>
                    <a:pt x="426745" y="1281364"/>
                  </a:cubicBezTo>
                  <a:cubicBezTo>
                    <a:pt x="420782" y="1287324"/>
                    <a:pt x="411838" y="1305203"/>
                    <a:pt x="411838" y="1311163"/>
                  </a:cubicBezTo>
                  <a:cubicBezTo>
                    <a:pt x="405876" y="1326063"/>
                    <a:pt x="417801" y="1340962"/>
                    <a:pt x="417801" y="1352882"/>
                  </a:cubicBezTo>
                  <a:cubicBezTo>
                    <a:pt x="414820" y="1367781"/>
                    <a:pt x="402894" y="1376721"/>
                    <a:pt x="390969" y="1382681"/>
                  </a:cubicBezTo>
                  <a:cubicBezTo>
                    <a:pt x="390969" y="1391621"/>
                    <a:pt x="396932" y="1397581"/>
                    <a:pt x="393950" y="1403540"/>
                  </a:cubicBezTo>
                  <a:cubicBezTo>
                    <a:pt x="390969" y="1409500"/>
                    <a:pt x="379044" y="1409500"/>
                    <a:pt x="373081" y="1406520"/>
                  </a:cubicBezTo>
                  <a:cubicBezTo>
                    <a:pt x="367119" y="1409500"/>
                    <a:pt x="358175" y="1409500"/>
                    <a:pt x="352212" y="1412480"/>
                  </a:cubicBezTo>
                  <a:cubicBezTo>
                    <a:pt x="346250" y="1415460"/>
                    <a:pt x="346250" y="1421420"/>
                    <a:pt x="340287" y="1424400"/>
                  </a:cubicBezTo>
                  <a:cubicBezTo>
                    <a:pt x="331343" y="1433340"/>
                    <a:pt x="322400" y="1433340"/>
                    <a:pt x="313456" y="1445259"/>
                  </a:cubicBezTo>
                  <a:cubicBezTo>
                    <a:pt x="310474" y="1451219"/>
                    <a:pt x="301531" y="1463139"/>
                    <a:pt x="298549" y="1472078"/>
                  </a:cubicBezTo>
                  <a:cubicBezTo>
                    <a:pt x="295568" y="1483998"/>
                    <a:pt x="298549" y="1492938"/>
                    <a:pt x="301531" y="1504858"/>
                  </a:cubicBezTo>
                  <a:cubicBezTo>
                    <a:pt x="307493" y="1519757"/>
                    <a:pt x="310474" y="1516777"/>
                    <a:pt x="319418" y="1525717"/>
                  </a:cubicBezTo>
                  <a:cubicBezTo>
                    <a:pt x="328362" y="1534657"/>
                    <a:pt x="328362" y="1543596"/>
                    <a:pt x="340287" y="1549556"/>
                  </a:cubicBezTo>
                  <a:cubicBezTo>
                    <a:pt x="349231" y="1555516"/>
                    <a:pt x="361156" y="1552536"/>
                    <a:pt x="373081" y="1555516"/>
                  </a:cubicBezTo>
                  <a:cubicBezTo>
                    <a:pt x="387988" y="1558496"/>
                    <a:pt x="385007" y="1570416"/>
                    <a:pt x="382025" y="1585315"/>
                  </a:cubicBezTo>
                  <a:cubicBezTo>
                    <a:pt x="382025" y="1594255"/>
                    <a:pt x="385007" y="1612134"/>
                    <a:pt x="379044" y="1618094"/>
                  </a:cubicBezTo>
                  <a:cubicBezTo>
                    <a:pt x="382025" y="1621074"/>
                    <a:pt x="382025" y="1624054"/>
                    <a:pt x="382025" y="1627034"/>
                  </a:cubicBezTo>
                  <a:cubicBezTo>
                    <a:pt x="376063" y="1627034"/>
                    <a:pt x="376063" y="1630014"/>
                    <a:pt x="373081" y="1632994"/>
                  </a:cubicBezTo>
                  <a:cubicBezTo>
                    <a:pt x="364138" y="1635974"/>
                    <a:pt x="367119" y="1641934"/>
                    <a:pt x="364138" y="1644914"/>
                  </a:cubicBezTo>
                  <a:cubicBezTo>
                    <a:pt x="358175" y="1647893"/>
                    <a:pt x="355194" y="1647893"/>
                    <a:pt x="349231" y="1650873"/>
                  </a:cubicBezTo>
                  <a:cubicBezTo>
                    <a:pt x="343269" y="1653853"/>
                    <a:pt x="334325" y="1662793"/>
                    <a:pt x="325381" y="1665773"/>
                  </a:cubicBezTo>
                  <a:cubicBezTo>
                    <a:pt x="316437" y="1671733"/>
                    <a:pt x="286624" y="1704512"/>
                    <a:pt x="295568" y="1716432"/>
                  </a:cubicBezTo>
                  <a:cubicBezTo>
                    <a:pt x="295568" y="1725371"/>
                    <a:pt x="295568" y="1734311"/>
                    <a:pt x="295568" y="1743251"/>
                  </a:cubicBezTo>
                  <a:cubicBezTo>
                    <a:pt x="292587" y="1743251"/>
                    <a:pt x="289605" y="1749211"/>
                    <a:pt x="286624" y="1752191"/>
                  </a:cubicBezTo>
                  <a:cubicBezTo>
                    <a:pt x="286624" y="1758150"/>
                    <a:pt x="289605" y="1761130"/>
                    <a:pt x="286624" y="1767090"/>
                  </a:cubicBezTo>
                  <a:cubicBezTo>
                    <a:pt x="283643" y="1776030"/>
                    <a:pt x="253830" y="1790929"/>
                    <a:pt x="250849" y="1776030"/>
                  </a:cubicBezTo>
                  <a:cubicBezTo>
                    <a:pt x="247867" y="1776030"/>
                    <a:pt x="247867" y="1776030"/>
                    <a:pt x="244886" y="1779010"/>
                  </a:cubicBezTo>
                  <a:cubicBezTo>
                    <a:pt x="265755" y="1793909"/>
                    <a:pt x="235942" y="1793909"/>
                    <a:pt x="229980" y="1802849"/>
                  </a:cubicBezTo>
                  <a:cubicBezTo>
                    <a:pt x="221036" y="1811789"/>
                    <a:pt x="224017" y="1838608"/>
                    <a:pt x="218054" y="1841588"/>
                  </a:cubicBezTo>
                  <a:cubicBezTo>
                    <a:pt x="215073" y="1859467"/>
                    <a:pt x="232961" y="1886287"/>
                    <a:pt x="221036" y="1898206"/>
                  </a:cubicBezTo>
                  <a:cubicBezTo>
                    <a:pt x="232961" y="1901186"/>
                    <a:pt x="224017" y="1910126"/>
                    <a:pt x="226998" y="1916086"/>
                  </a:cubicBezTo>
                  <a:cubicBezTo>
                    <a:pt x="229980" y="1919066"/>
                    <a:pt x="235942" y="1922046"/>
                    <a:pt x="235942" y="1925026"/>
                  </a:cubicBezTo>
                  <a:cubicBezTo>
                    <a:pt x="238923" y="1928006"/>
                    <a:pt x="235942" y="1930985"/>
                    <a:pt x="235942" y="1933965"/>
                  </a:cubicBezTo>
                  <a:cubicBezTo>
                    <a:pt x="238923" y="1936945"/>
                    <a:pt x="238923" y="1936945"/>
                    <a:pt x="238923" y="1939925"/>
                  </a:cubicBezTo>
                  <a:cubicBezTo>
                    <a:pt x="224017" y="1936945"/>
                    <a:pt x="206129" y="1936945"/>
                    <a:pt x="188242" y="1933965"/>
                  </a:cubicBezTo>
                  <a:cubicBezTo>
                    <a:pt x="164391" y="1928006"/>
                    <a:pt x="143522" y="1925026"/>
                    <a:pt x="119672" y="1925026"/>
                  </a:cubicBezTo>
                  <a:cubicBezTo>
                    <a:pt x="107747" y="1925026"/>
                    <a:pt x="92840" y="1928006"/>
                    <a:pt x="83896" y="1925026"/>
                  </a:cubicBezTo>
                  <a:cubicBezTo>
                    <a:pt x="71971" y="1922046"/>
                    <a:pt x="71971" y="1904166"/>
                    <a:pt x="57065" y="1901186"/>
                  </a:cubicBezTo>
                  <a:cubicBezTo>
                    <a:pt x="54084" y="1874367"/>
                    <a:pt x="57065" y="1844568"/>
                    <a:pt x="57065" y="1820729"/>
                  </a:cubicBezTo>
                  <a:cubicBezTo>
                    <a:pt x="45140" y="1817749"/>
                    <a:pt x="36196" y="1823708"/>
                    <a:pt x="27252" y="1832648"/>
                  </a:cubicBezTo>
                  <a:cubicBezTo>
                    <a:pt x="12346" y="1814769"/>
                    <a:pt x="-11505" y="1746231"/>
                    <a:pt x="6383" y="1725371"/>
                  </a:cubicBezTo>
                  <a:cubicBezTo>
                    <a:pt x="6383" y="1722391"/>
                    <a:pt x="3402" y="1719411"/>
                    <a:pt x="3402" y="1719411"/>
                  </a:cubicBezTo>
                  <a:cubicBezTo>
                    <a:pt x="6375" y="1716440"/>
                    <a:pt x="6383" y="1713468"/>
                    <a:pt x="6383" y="1713452"/>
                  </a:cubicBezTo>
                  <a:cubicBezTo>
                    <a:pt x="12346" y="1716432"/>
                    <a:pt x="12346" y="1716432"/>
                    <a:pt x="18308" y="1719411"/>
                  </a:cubicBezTo>
                  <a:cubicBezTo>
                    <a:pt x="24271" y="1689612"/>
                    <a:pt x="51102" y="1683652"/>
                    <a:pt x="57065" y="1653853"/>
                  </a:cubicBezTo>
                  <a:cubicBezTo>
                    <a:pt x="60046" y="1624054"/>
                    <a:pt x="54084" y="1606175"/>
                    <a:pt x="66009" y="1573396"/>
                  </a:cubicBezTo>
                  <a:cubicBezTo>
                    <a:pt x="68990" y="1567436"/>
                    <a:pt x="74953" y="1564456"/>
                    <a:pt x="77934" y="1558496"/>
                  </a:cubicBezTo>
                  <a:cubicBezTo>
                    <a:pt x="77934" y="1555516"/>
                    <a:pt x="71971" y="1540617"/>
                    <a:pt x="71971" y="1537637"/>
                  </a:cubicBezTo>
                  <a:cubicBezTo>
                    <a:pt x="74953" y="1525717"/>
                    <a:pt x="83896" y="1516777"/>
                    <a:pt x="83896" y="1498898"/>
                  </a:cubicBezTo>
                  <a:cubicBezTo>
                    <a:pt x="89859" y="1481018"/>
                    <a:pt x="86878" y="1445259"/>
                    <a:pt x="104766" y="1424400"/>
                  </a:cubicBezTo>
                  <a:cubicBezTo>
                    <a:pt x="92840" y="1409500"/>
                    <a:pt x="89859" y="1385661"/>
                    <a:pt x="66009" y="1385661"/>
                  </a:cubicBezTo>
                  <a:cubicBezTo>
                    <a:pt x="77934" y="1373741"/>
                    <a:pt x="92840" y="1379701"/>
                    <a:pt x="104766" y="1385661"/>
                  </a:cubicBezTo>
                  <a:cubicBezTo>
                    <a:pt x="119672" y="1367781"/>
                    <a:pt x="89859" y="1367781"/>
                    <a:pt x="86878" y="1352882"/>
                  </a:cubicBezTo>
                  <a:cubicBezTo>
                    <a:pt x="80915" y="1340962"/>
                    <a:pt x="83896" y="1314143"/>
                    <a:pt x="83896" y="1302223"/>
                  </a:cubicBezTo>
                  <a:cubicBezTo>
                    <a:pt x="83896" y="1278384"/>
                    <a:pt x="71971" y="1269444"/>
                    <a:pt x="66009" y="1251565"/>
                  </a:cubicBezTo>
                  <a:cubicBezTo>
                    <a:pt x="63027" y="1236665"/>
                    <a:pt x="66009" y="1212826"/>
                    <a:pt x="68990" y="1197926"/>
                  </a:cubicBezTo>
                  <a:cubicBezTo>
                    <a:pt x="74953" y="1200906"/>
                    <a:pt x="83896" y="1200906"/>
                    <a:pt x="89859" y="1203886"/>
                  </a:cubicBezTo>
                  <a:cubicBezTo>
                    <a:pt x="89859" y="1180047"/>
                    <a:pt x="83896" y="1153227"/>
                    <a:pt x="83896" y="1129388"/>
                  </a:cubicBezTo>
                  <a:cubicBezTo>
                    <a:pt x="83896" y="1102569"/>
                    <a:pt x="92840" y="1072770"/>
                    <a:pt x="86878" y="1051910"/>
                  </a:cubicBezTo>
                  <a:cubicBezTo>
                    <a:pt x="95822" y="1042971"/>
                    <a:pt x="101784" y="1022111"/>
                    <a:pt x="107747" y="1016151"/>
                  </a:cubicBezTo>
                  <a:cubicBezTo>
                    <a:pt x="107747" y="1010192"/>
                    <a:pt x="104766" y="998272"/>
                    <a:pt x="107747" y="995292"/>
                  </a:cubicBezTo>
                  <a:cubicBezTo>
                    <a:pt x="107747" y="989332"/>
                    <a:pt x="122653" y="986352"/>
                    <a:pt x="125635" y="980392"/>
                  </a:cubicBezTo>
                  <a:cubicBezTo>
                    <a:pt x="131597" y="956553"/>
                    <a:pt x="119672" y="926754"/>
                    <a:pt x="119672" y="902915"/>
                  </a:cubicBezTo>
                  <a:cubicBezTo>
                    <a:pt x="119672" y="888015"/>
                    <a:pt x="119672" y="873115"/>
                    <a:pt x="125635" y="861196"/>
                  </a:cubicBezTo>
                  <a:cubicBezTo>
                    <a:pt x="131597" y="840336"/>
                    <a:pt x="143522" y="837356"/>
                    <a:pt x="149485" y="822457"/>
                  </a:cubicBezTo>
                  <a:cubicBezTo>
                    <a:pt x="161410" y="798618"/>
                    <a:pt x="146504" y="777758"/>
                    <a:pt x="152466" y="756899"/>
                  </a:cubicBezTo>
                  <a:cubicBezTo>
                    <a:pt x="155447" y="744979"/>
                    <a:pt x="167373" y="712200"/>
                    <a:pt x="179298" y="706240"/>
                  </a:cubicBezTo>
                  <a:cubicBezTo>
                    <a:pt x="176316" y="685381"/>
                    <a:pt x="182279" y="658562"/>
                    <a:pt x="182279" y="637702"/>
                  </a:cubicBezTo>
                  <a:cubicBezTo>
                    <a:pt x="179298" y="637702"/>
                    <a:pt x="176316" y="637702"/>
                    <a:pt x="173335" y="637702"/>
                  </a:cubicBezTo>
                  <a:cubicBezTo>
                    <a:pt x="170354" y="619823"/>
                    <a:pt x="164391" y="593003"/>
                    <a:pt x="164391" y="575124"/>
                  </a:cubicBezTo>
                  <a:cubicBezTo>
                    <a:pt x="161410" y="572144"/>
                    <a:pt x="161410" y="575124"/>
                    <a:pt x="158429" y="572144"/>
                  </a:cubicBezTo>
                  <a:lnTo>
                    <a:pt x="158429" y="560224"/>
                  </a:lnTo>
                  <a:cubicBezTo>
                    <a:pt x="140541" y="557244"/>
                    <a:pt x="140541" y="530425"/>
                    <a:pt x="149485" y="518506"/>
                  </a:cubicBezTo>
                  <a:cubicBezTo>
                    <a:pt x="152466" y="509566"/>
                    <a:pt x="161410" y="506586"/>
                    <a:pt x="164391" y="497646"/>
                  </a:cubicBezTo>
                  <a:cubicBezTo>
                    <a:pt x="167373" y="485726"/>
                    <a:pt x="164391" y="479767"/>
                    <a:pt x="173335" y="470827"/>
                  </a:cubicBezTo>
                  <a:cubicBezTo>
                    <a:pt x="173335" y="473807"/>
                    <a:pt x="176316" y="473807"/>
                    <a:pt x="179298" y="473807"/>
                  </a:cubicBezTo>
                  <a:cubicBezTo>
                    <a:pt x="179298" y="446988"/>
                    <a:pt x="170354" y="411228"/>
                    <a:pt x="182279" y="384409"/>
                  </a:cubicBezTo>
                  <a:cubicBezTo>
                    <a:pt x="188242" y="375469"/>
                    <a:pt x="194204" y="360570"/>
                    <a:pt x="200167" y="348650"/>
                  </a:cubicBezTo>
                  <a:cubicBezTo>
                    <a:pt x="209111" y="336731"/>
                    <a:pt x="221036" y="330771"/>
                    <a:pt x="226998" y="318851"/>
                  </a:cubicBezTo>
                  <a:cubicBezTo>
                    <a:pt x="229980" y="309911"/>
                    <a:pt x="229980" y="297992"/>
                    <a:pt x="232961" y="295012"/>
                  </a:cubicBezTo>
                  <a:cubicBezTo>
                    <a:pt x="238923" y="283092"/>
                    <a:pt x="238923" y="289052"/>
                    <a:pt x="247867" y="283092"/>
                  </a:cubicBezTo>
                  <a:cubicBezTo>
                    <a:pt x="254575" y="278622"/>
                    <a:pt x="256252" y="282533"/>
                    <a:pt x="257929" y="279740"/>
                  </a:cubicBezTo>
                  <a:lnTo>
                    <a:pt x="259792" y="274152"/>
                  </a:lnTo>
                  <a:cubicBezTo>
                    <a:pt x="259792" y="274152"/>
                    <a:pt x="253839" y="253327"/>
                    <a:pt x="253830" y="253293"/>
                  </a:cubicBezTo>
                  <a:cubicBezTo>
                    <a:pt x="250849" y="247333"/>
                    <a:pt x="241905" y="244353"/>
                    <a:pt x="238923" y="238393"/>
                  </a:cubicBezTo>
                  <a:cubicBezTo>
                    <a:pt x="238923" y="229454"/>
                    <a:pt x="247867" y="232434"/>
                    <a:pt x="250849" y="223494"/>
                  </a:cubicBezTo>
                  <a:cubicBezTo>
                    <a:pt x="250849" y="211574"/>
                    <a:pt x="244886" y="193695"/>
                    <a:pt x="244886" y="184755"/>
                  </a:cubicBezTo>
                  <a:lnTo>
                    <a:pt x="244886" y="178795"/>
                  </a:lnTo>
                  <a:cubicBezTo>
                    <a:pt x="250849" y="184755"/>
                    <a:pt x="250849" y="181775"/>
                    <a:pt x="256811" y="184755"/>
                  </a:cubicBezTo>
                  <a:cubicBezTo>
                    <a:pt x="259792" y="175815"/>
                    <a:pt x="250849" y="169855"/>
                    <a:pt x="250849" y="163895"/>
                  </a:cubicBezTo>
                  <a:cubicBezTo>
                    <a:pt x="250849" y="154956"/>
                    <a:pt x="256811" y="148996"/>
                    <a:pt x="256811" y="140056"/>
                  </a:cubicBezTo>
                  <a:cubicBezTo>
                    <a:pt x="277680" y="131116"/>
                    <a:pt x="295568" y="134096"/>
                    <a:pt x="310474" y="116217"/>
                  </a:cubicBezTo>
                  <a:cubicBezTo>
                    <a:pt x="322400" y="101317"/>
                    <a:pt x="322400" y="71518"/>
                    <a:pt x="322400" y="50659"/>
                  </a:cubicBezTo>
                  <a:cubicBezTo>
                    <a:pt x="325381" y="47679"/>
                    <a:pt x="331343" y="44699"/>
                    <a:pt x="334325" y="41719"/>
                  </a:cubicBezTo>
                  <a:cubicBezTo>
                    <a:pt x="346250" y="29799"/>
                    <a:pt x="346250" y="8940"/>
                    <a:pt x="370100" y="8940"/>
                  </a:cubicBezTo>
                  <a:cubicBezTo>
                    <a:pt x="370100" y="8940"/>
                    <a:pt x="370100" y="2980"/>
                    <a:pt x="370100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Freeform 5">
              <a:extLst>
                <a:ext uri="{FF2B5EF4-FFF2-40B4-BE49-F238E27FC236}">
                  <a16:creationId xmlns="" xmlns:a16="http://schemas.microsoft.com/office/drawing/2014/main" id="{89246ADE-94F6-4C26-8A64-B05A98D17108}"/>
                </a:ext>
              </a:extLst>
            </p:cNvPr>
            <p:cNvSpPr>
              <a:spLocks/>
            </p:cNvSpPr>
            <p:nvPr/>
          </p:nvSpPr>
          <p:spPr bwMode="gray">
            <a:xfrm>
              <a:off x="1348737" y="5790810"/>
              <a:ext cx="1559" cy="0"/>
            </a:xfrm>
            <a:custGeom>
              <a:avLst/>
              <a:gdLst>
                <a:gd name="T0" fmla="*/ 0 w 1"/>
                <a:gd name="T1" fmla="*/ 1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Freeform 65">
              <a:extLst>
                <a:ext uri="{FF2B5EF4-FFF2-40B4-BE49-F238E27FC236}">
                  <a16:creationId xmlns="" xmlns:a16="http://schemas.microsoft.com/office/drawing/2014/main" id="{56E612DF-EB61-49FB-BC96-15EA74E6B881}"/>
                </a:ext>
              </a:extLst>
            </p:cNvPr>
            <p:cNvSpPr>
              <a:spLocks/>
            </p:cNvSpPr>
            <p:nvPr/>
          </p:nvSpPr>
          <p:spPr bwMode="gray">
            <a:xfrm>
              <a:off x="2006807" y="5658810"/>
              <a:ext cx="187128" cy="110185"/>
            </a:xfrm>
            <a:custGeom>
              <a:avLst/>
              <a:gdLst>
                <a:gd name="T0" fmla="*/ 4 w 64"/>
                <a:gd name="T1" fmla="*/ 17 h 38"/>
                <a:gd name="T2" fmla="*/ 6 w 64"/>
                <a:gd name="T3" fmla="*/ 23 h 38"/>
                <a:gd name="T4" fmla="*/ 10 w 64"/>
                <a:gd name="T5" fmla="*/ 24 h 38"/>
                <a:gd name="T6" fmla="*/ 10 w 64"/>
                <a:gd name="T7" fmla="*/ 15 h 38"/>
                <a:gd name="T8" fmla="*/ 12 w 64"/>
                <a:gd name="T9" fmla="*/ 14 h 38"/>
                <a:gd name="T10" fmla="*/ 11 w 64"/>
                <a:gd name="T11" fmla="*/ 13 h 38"/>
                <a:gd name="T12" fmla="*/ 15 w 64"/>
                <a:gd name="T13" fmla="*/ 15 h 38"/>
                <a:gd name="T14" fmla="*/ 11 w 64"/>
                <a:gd name="T15" fmla="*/ 7 h 38"/>
                <a:gd name="T16" fmla="*/ 14 w 64"/>
                <a:gd name="T17" fmla="*/ 5 h 38"/>
                <a:gd name="T18" fmla="*/ 32 w 64"/>
                <a:gd name="T19" fmla="*/ 5 h 38"/>
                <a:gd name="T20" fmla="*/ 32 w 64"/>
                <a:gd name="T21" fmla="*/ 9 h 38"/>
                <a:gd name="T22" fmla="*/ 38 w 64"/>
                <a:gd name="T23" fmla="*/ 9 h 38"/>
                <a:gd name="T24" fmla="*/ 42 w 64"/>
                <a:gd name="T25" fmla="*/ 3 h 38"/>
                <a:gd name="T26" fmla="*/ 64 w 64"/>
                <a:gd name="T27" fmla="*/ 14 h 38"/>
                <a:gd name="T28" fmla="*/ 54 w 64"/>
                <a:gd name="T29" fmla="*/ 17 h 38"/>
                <a:gd name="T30" fmla="*/ 58 w 64"/>
                <a:gd name="T31" fmla="*/ 17 h 38"/>
                <a:gd name="T32" fmla="*/ 45 w 64"/>
                <a:gd name="T33" fmla="*/ 26 h 38"/>
                <a:gd name="T34" fmla="*/ 42 w 64"/>
                <a:gd name="T35" fmla="*/ 31 h 38"/>
                <a:gd name="T36" fmla="*/ 38 w 64"/>
                <a:gd name="T37" fmla="*/ 33 h 38"/>
                <a:gd name="T38" fmla="*/ 33 w 64"/>
                <a:gd name="T39" fmla="*/ 31 h 38"/>
                <a:gd name="T40" fmla="*/ 33 w 64"/>
                <a:gd name="T41" fmla="*/ 36 h 38"/>
                <a:gd name="T42" fmla="*/ 28 w 64"/>
                <a:gd name="T43" fmla="*/ 21 h 38"/>
                <a:gd name="T44" fmla="*/ 33 w 64"/>
                <a:gd name="T45" fmla="*/ 17 h 38"/>
                <a:gd name="T46" fmla="*/ 18 w 64"/>
                <a:gd name="T47" fmla="*/ 24 h 38"/>
                <a:gd name="T48" fmla="*/ 5 w 64"/>
                <a:gd name="T49" fmla="*/ 30 h 38"/>
                <a:gd name="T50" fmla="*/ 1 w 64"/>
                <a:gd name="T51" fmla="*/ 25 h 38"/>
                <a:gd name="T52" fmla="*/ 4 w 64"/>
                <a:gd name="T53" fmla="*/ 1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4" h="38">
                  <a:moveTo>
                    <a:pt x="4" y="17"/>
                  </a:moveTo>
                  <a:cubicBezTo>
                    <a:pt x="5" y="19"/>
                    <a:pt x="6" y="21"/>
                    <a:pt x="6" y="23"/>
                  </a:cubicBezTo>
                  <a:cubicBezTo>
                    <a:pt x="7" y="23"/>
                    <a:pt x="8" y="23"/>
                    <a:pt x="10" y="24"/>
                  </a:cubicBezTo>
                  <a:cubicBezTo>
                    <a:pt x="13" y="21"/>
                    <a:pt x="13" y="19"/>
                    <a:pt x="10" y="15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1" y="14"/>
                    <a:pt x="11" y="13"/>
                  </a:cubicBezTo>
                  <a:cubicBezTo>
                    <a:pt x="12" y="14"/>
                    <a:pt x="14" y="15"/>
                    <a:pt x="15" y="15"/>
                  </a:cubicBezTo>
                  <a:cubicBezTo>
                    <a:pt x="14" y="13"/>
                    <a:pt x="13" y="9"/>
                    <a:pt x="11" y="7"/>
                  </a:cubicBezTo>
                  <a:cubicBezTo>
                    <a:pt x="12" y="7"/>
                    <a:pt x="13" y="6"/>
                    <a:pt x="14" y="5"/>
                  </a:cubicBezTo>
                  <a:cubicBezTo>
                    <a:pt x="18" y="15"/>
                    <a:pt x="24" y="0"/>
                    <a:pt x="32" y="5"/>
                  </a:cubicBezTo>
                  <a:cubicBezTo>
                    <a:pt x="32" y="7"/>
                    <a:pt x="32" y="7"/>
                    <a:pt x="32" y="9"/>
                  </a:cubicBezTo>
                  <a:cubicBezTo>
                    <a:pt x="34" y="9"/>
                    <a:pt x="37" y="9"/>
                    <a:pt x="38" y="9"/>
                  </a:cubicBezTo>
                  <a:cubicBezTo>
                    <a:pt x="39" y="6"/>
                    <a:pt x="41" y="4"/>
                    <a:pt x="42" y="3"/>
                  </a:cubicBezTo>
                  <a:cubicBezTo>
                    <a:pt x="42" y="14"/>
                    <a:pt x="60" y="3"/>
                    <a:pt x="64" y="14"/>
                  </a:cubicBezTo>
                  <a:cubicBezTo>
                    <a:pt x="60" y="13"/>
                    <a:pt x="56" y="15"/>
                    <a:pt x="54" y="17"/>
                  </a:cubicBezTo>
                  <a:cubicBezTo>
                    <a:pt x="55" y="17"/>
                    <a:pt x="56" y="17"/>
                    <a:pt x="58" y="17"/>
                  </a:cubicBezTo>
                  <a:cubicBezTo>
                    <a:pt x="56" y="21"/>
                    <a:pt x="48" y="24"/>
                    <a:pt x="45" y="26"/>
                  </a:cubicBezTo>
                  <a:cubicBezTo>
                    <a:pt x="48" y="25"/>
                    <a:pt x="42" y="31"/>
                    <a:pt x="42" y="31"/>
                  </a:cubicBezTo>
                  <a:cubicBezTo>
                    <a:pt x="41" y="32"/>
                    <a:pt x="38" y="26"/>
                    <a:pt x="38" y="33"/>
                  </a:cubicBezTo>
                  <a:cubicBezTo>
                    <a:pt x="36" y="32"/>
                    <a:pt x="35" y="33"/>
                    <a:pt x="33" y="31"/>
                  </a:cubicBezTo>
                  <a:cubicBezTo>
                    <a:pt x="34" y="32"/>
                    <a:pt x="34" y="34"/>
                    <a:pt x="33" y="36"/>
                  </a:cubicBezTo>
                  <a:cubicBezTo>
                    <a:pt x="23" y="38"/>
                    <a:pt x="24" y="26"/>
                    <a:pt x="28" y="21"/>
                  </a:cubicBezTo>
                  <a:cubicBezTo>
                    <a:pt x="30" y="19"/>
                    <a:pt x="32" y="19"/>
                    <a:pt x="33" y="17"/>
                  </a:cubicBezTo>
                  <a:cubicBezTo>
                    <a:pt x="28" y="18"/>
                    <a:pt x="23" y="25"/>
                    <a:pt x="18" y="24"/>
                  </a:cubicBezTo>
                  <a:cubicBezTo>
                    <a:pt x="17" y="30"/>
                    <a:pt x="10" y="32"/>
                    <a:pt x="5" y="30"/>
                  </a:cubicBezTo>
                  <a:cubicBezTo>
                    <a:pt x="5" y="29"/>
                    <a:pt x="1" y="25"/>
                    <a:pt x="1" y="25"/>
                  </a:cubicBezTo>
                  <a:cubicBezTo>
                    <a:pt x="0" y="22"/>
                    <a:pt x="4" y="16"/>
                    <a:pt x="4" y="17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Freeform 66">
              <a:extLst>
                <a:ext uri="{FF2B5EF4-FFF2-40B4-BE49-F238E27FC236}">
                  <a16:creationId xmlns="" xmlns:a16="http://schemas.microsoft.com/office/drawing/2014/main" id="{D7DFCCE7-0C00-4D93-9C3F-00AB68ABE4B6}"/>
                </a:ext>
              </a:extLst>
            </p:cNvPr>
            <p:cNvSpPr>
              <a:spLocks/>
            </p:cNvSpPr>
            <p:nvPr/>
          </p:nvSpPr>
          <p:spPr bwMode="gray">
            <a:xfrm>
              <a:off x="2144033" y="4314292"/>
              <a:ext cx="297846" cy="293824"/>
            </a:xfrm>
            <a:custGeom>
              <a:avLst/>
              <a:gdLst>
                <a:gd name="T0" fmla="*/ 86 w 102"/>
                <a:gd name="T1" fmla="*/ 63 h 102"/>
                <a:gd name="T2" fmla="*/ 98 w 102"/>
                <a:gd name="T3" fmla="*/ 41 h 102"/>
                <a:gd name="T4" fmla="*/ 75 w 102"/>
                <a:gd name="T5" fmla="*/ 33 h 102"/>
                <a:gd name="T6" fmla="*/ 47 w 102"/>
                <a:gd name="T7" fmla="*/ 14 h 102"/>
                <a:gd name="T8" fmla="*/ 44 w 102"/>
                <a:gd name="T9" fmla="*/ 17 h 102"/>
                <a:gd name="T10" fmla="*/ 39 w 102"/>
                <a:gd name="T11" fmla="*/ 4 h 102"/>
                <a:gd name="T12" fmla="*/ 27 w 102"/>
                <a:gd name="T13" fmla="*/ 6 h 102"/>
                <a:gd name="T14" fmla="*/ 18 w 102"/>
                <a:gd name="T15" fmla="*/ 0 h 102"/>
                <a:gd name="T16" fmla="*/ 12 w 102"/>
                <a:gd name="T17" fmla="*/ 14 h 102"/>
                <a:gd name="T18" fmla="*/ 7 w 102"/>
                <a:gd name="T19" fmla="*/ 33 h 102"/>
                <a:gd name="T20" fmla="*/ 7 w 102"/>
                <a:gd name="T21" fmla="*/ 52 h 102"/>
                <a:gd name="T22" fmla="*/ 6 w 102"/>
                <a:gd name="T23" fmla="*/ 60 h 102"/>
                <a:gd name="T24" fmla="*/ 4 w 102"/>
                <a:gd name="T25" fmla="*/ 77 h 102"/>
                <a:gd name="T26" fmla="*/ 4 w 102"/>
                <a:gd name="T27" fmla="*/ 76 h 102"/>
                <a:gd name="T28" fmla="*/ 14 w 102"/>
                <a:gd name="T29" fmla="*/ 85 h 102"/>
                <a:gd name="T30" fmla="*/ 21 w 102"/>
                <a:gd name="T31" fmla="*/ 85 h 102"/>
                <a:gd name="T32" fmla="*/ 27 w 102"/>
                <a:gd name="T33" fmla="*/ 89 h 102"/>
                <a:gd name="T34" fmla="*/ 32 w 102"/>
                <a:gd name="T35" fmla="*/ 91 h 102"/>
                <a:gd name="T36" fmla="*/ 38 w 102"/>
                <a:gd name="T37" fmla="*/ 95 h 102"/>
                <a:gd name="T38" fmla="*/ 53 w 102"/>
                <a:gd name="T39" fmla="*/ 92 h 102"/>
                <a:gd name="T40" fmla="*/ 74 w 102"/>
                <a:gd name="T41" fmla="*/ 88 h 102"/>
                <a:gd name="T42" fmla="*/ 80 w 102"/>
                <a:gd name="T43" fmla="*/ 80 h 102"/>
                <a:gd name="T44" fmla="*/ 85 w 102"/>
                <a:gd name="T45" fmla="*/ 71 h 102"/>
                <a:gd name="T46" fmla="*/ 86 w 102"/>
                <a:gd name="T47" fmla="*/ 70 h 102"/>
                <a:gd name="T48" fmla="*/ 86 w 102"/>
                <a:gd name="T49" fmla="*/ 63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2" h="102">
                  <a:moveTo>
                    <a:pt x="86" y="63"/>
                  </a:moveTo>
                  <a:cubicBezTo>
                    <a:pt x="87" y="51"/>
                    <a:pt x="102" y="54"/>
                    <a:pt x="98" y="41"/>
                  </a:cubicBezTo>
                  <a:cubicBezTo>
                    <a:pt x="88" y="57"/>
                    <a:pt x="81" y="41"/>
                    <a:pt x="75" y="33"/>
                  </a:cubicBezTo>
                  <a:cubicBezTo>
                    <a:pt x="69" y="27"/>
                    <a:pt x="55" y="17"/>
                    <a:pt x="47" y="14"/>
                  </a:cubicBezTo>
                  <a:cubicBezTo>
                    <a:pt x="47" y="15"/>
                    <a:pt x="45" y="16"/>
                    <a:pt x="44" y="17"/>
                  </a:cubicBezTo>
                  <a:cubicBezTo>
                    <a:pt x="44" y="11"/>
                    <a:pt x="38" y="11"/>
                    <a:pt x="39" y="4"/>
                  </a:cubicBezTo>
                  <a:cubicBezTo>
                    <a:pt x="35" y="4"/>
                    <a:pt x="31" y="7"/>
                    <a:pt x="27" y="6"/>
                  </a:cubicBezTo>
                  <a:cubicBezTo>
                    <a:pt x="24" y="5"/>
                    <a:pt x="22" y="1"/>
                    <a:pt x="18" y="0"/>
                  </a:cubicBezTo>
                  <a:cubicBezTo>
                    <a:pt x="15" y="4"/>
                    <a:pt x="13" y="8"/>
                    <a:pt x="12" y="14"/>
                  </a:cubicBezTo>
                  <a:cubicBezTo>
                    <a:pt x="11" y="21"/>
                    <a:pt x="9" y="27"/>
                    <a:pt x="7" y="33"/>
                  </a:cubicBezTo>
                  <a:cubicBezTo>
                    <a:pt x="6" y="39"/>
                    <a:pt x="7" y="45"/>
                    <a:pt x="7" y="52"/>
                  </a:cubicBezTo>
                  <a:cubicBezTo>
                    <a:pt x="6" y="55"/>
                    <a:pt x="7" y="57"/>
                    <a:pt x="6" y="60"/>
                  </a:cubicBezTo>
                  <a:cubicBezTo>
                    <a:pt x="0" y="61"/>
                    <a:pt x="1" y="69"/>
                    <a:pt x="4" y="77"/>
                  </a:cubicBezTo>
                  <a:cubicBezTo>
                    <a:pt x="4" y="77"/>
                    <a:pt x="4" y="76"/>
                    <a:pt x="4" y="76"/>
                  </a:cubicBezTo>
                  <a:cubicBezTo>
                    <a:pt x="9" y="77"/>
                    <a:pt x="7" y="85"/>
                    <a:pt x="14" y="85"/>
                  </a:cubicBezTo>
                  <a:cubicBezTo>
                    <a:pt x="17" y="86"/>
                    <a:pt x="18" y="84"/>
                    <a:pt x="21" y="85"/>
                  </a:cubicBezTo>
                  <a:cubicBezTo>
                    <a:pt x="23" y="86"/>
                    <a:pt x="25" y="88"/>
                    <a:pt x="27" y="89"/>
                  </a:cubicBezTo>
                  <a:cubicBezTo>
                    <a:pt x="28" y="90"/>
                    <a:pt x="31" y="90"/>
                    <a:pt x="32" y="91"/>
                  </a:cubicBezTo>
                  <a:cubicBezTo>
                    <a:pt x="34" y="92"/>
                    <a:pt x="36" y="95"/>
                    <a:pt x="38" y="95"/>
                  </a:cubicBezTo>
                  <a:cubicBezTo>
                    <a:pt x="43" y="97"/>
                    <a:pt x="48" y="92"/>
                    <a:pt x="53" y="92"/>
                  </a:cubicBezTo>
                  <a:cubicBezTo>
                    <a:pt x="52" y="102"/>
                    <a:pt x="71" y="89"/>
                    <a:pt x="74" y="88"/>
                  </a:cubicBezTo>
                  <a:cubicBezTo>
                    <a:pt x="78" y="85"/>
                    <a:pt x="78" y="83"/>
                    <a:pt x="80" y="80"/>
                  </a:cubicBezTo>
                  <a:cubicBezTo>
                    <a:pt x="83" y="76"/>
                    <a:pt x="86" y="76"/>
                    <a:pt x="85" y="71"/>
                  </a:cubicBezTo>
                  <a:cubicBezTo>
                    <a:pt x="85" y="71"/>
                    <a:pt x="86" y="71"/>
                    <a:pt x="86" y="70"/>
                  </a:cubicBezTo>
                  <a:cubicBezTo>
                    <a:pt x="86" y="68"/>
                    <a:pt x="86" y="65"/>
                    <a:pt x="86" y="63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Freeform 67">
              <a:extLst>
                <a:ext uri="{FF2B5EF4-FFF2-40B4-BE49-F238E27FC236}">
                  <a16:creationId xmlns="" xmlns:a16="http://schemas.microsoft.com/office/drawing/2014/main" id="{901DD1A3-A460-4283-AC53-06F150DE14C0}"/>
                </a:ext>
              </a:extLst>
            </p:cNvPr>
            <p:cNvSpPr>
              <a:spLocks/>
            </p:cNvSpPr>
            <p:nvPr/>
          </p:nvSpPr>
          <p:spPr bwMode="gray">
            <a:xfrm>
              <a:off x="1933513" y="3735377"/>
              <a:ext cx="416361" cy="454510"/>
            </a:xfrm>
            <a:custGeom>
              <a:avLst/>
              <a:gdLst>
                <a:gd name="T0" fmla="*/ 140 w 142"/>
                <a:gd name="T1" fmla="*/ 83 h 158"/>
                <a:gd name="T2" fmla="*/ 121 w 142"/>
                <a:gd name="T3" fmla="*/ 69 h 158"/>
                <a:gd name="T4" fmla="*/ 118 w 142"/>
                <a:gd name="T5" fmla="*/ 56 h 158"/>
                <a:gd name="T6" fmla="*/ 107 w 142"/>
                <a:gd name="T7" fmla="*/ 52 h 158"/>
                <a:gd name="T8" fmla="*/ 91 w 142"/>
                <a:gd name="T9" fmla="*/ 53 h 158"/>
                <a:gd name="T10" fmla="*/ 83 w 142"/>
                <a:gd name="T11" fmla="*/ 44 h 158"/>
                <a:gd name="T12" fmla="*/ 83 w 142"/>
                <a:gd name="T13" fmla="*/ 13 h 158"/>
                <a:gd name="T14" fmla="*/ 55 w 142"/>
                <a:gd name="T15" fmla="*/ 2 h 158"/>
                <a:gd name="T16" fmla="*/ 23 w 142"/>
                <a:gd name="T17" fmla="*/ 7 h 158"/>
                <a:gd name="T18" fmla="*/ 9 w 142"/>
                <a:gd name="T19" fmla="*/ 33 h 158"/>
                <a:gd name="T20" fmla="*/ 0 w 142"/>
                <a:gd name="T21" fmla="*/ 53 h 158"/>
                <a:gd name="T22" fmla="*/ 9 w 142"/>
                <a:gd name="T23" fmla="*/ 61 h 158"/>
                <a:gd name="T24" fmla="*/ 27 w 142"/>
                <a:gd name="T25" fmla="*/ 76 h 158"/>
                <a:gd name="T26" fmla="*/ 45 w 142"/>
                <a:gd name="T27" fmla="*/ 85 h 158"/>
                <a:gd name="T28" fmla="*/ 63 w 142"/>
                <a:gd name="T29" fmla="*/ 97 h 158"/>
                <a:gd name="T30" fmla="*/ 73 w 142"/>
                <a:gd name="T31" fmla="*/ 103 h 158"/>
                <a:gd name="T32" fmla="*/ 83 w 142"/>
                <a:gd name="T33" fmla="*/ 105 h 158"/>
                <a:gd name="T34" fmla="*/ 83 w 142"/>
                <a:gd name="T35" fmla="*/ 121 h 158"/>
                <a:gd name="T36" fmla="*/ 77 w 142"/>
                <a:gd name="T37" fmla="*/ 141 h 158"/>
                <a:gd name="T38" fmla="*/ 70 w 142"/>
                <a:gd name="T39" fmla="*/ 149 h 158"/>
                <a:gd name="T40" fmla="*/ 96 w 142"/>
                <a:gd name="T41" fmla="*/ 149 h 158"/>
                <a:gd name="T42" fmla="*/ 114 w 142"/>
                <a:gd name="T43" fmla="*/ 148 h 158"/>
                <a:gd name="T44" fmla="*/ 140 w 142"/>
                <a:gd name="T45" fmla="*/ 116 h 158"/>
                <a:gd name="T46" fmla="*/ 139 w 142"/>
                <a:gd name="T47" fmla="*/ 109 h 158"/>
                <a:gd name="T48" fmla="*/ 140 w 142"/>
                <a:gd name="T49" fmla="*/ 8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2" h="158">
                  <a:moveTo>
                    <a:pt x="140" y="83"/>
                  </a:moveTo>
                  <a:cubicBezTo>
                    <a:pt x="126" y="85"/>
                    <a:pt x="126" y="81"/>
                    <a:pt x="121" y="69"/>
                  </a:cubicBezTo>
                  <a:cubicBezTo>
                    <a:pt x="121" y="67"/>
                    <a:pt x="119" y="57"/>
                    <a:pt x="118" y="56"/>
                  </a:cubicBezTo>
                  <a:cubicBezTo>
                    <a:pt x="114" y="52"/>
                    <a:pt x="110" y="59"/>
                    <a:pt x="107" y="52"/>
                  </a:cubicBezTo>
                  <a:cubicBezTo>
                    <a:pt x="102" y="57"/>
                    <a:pt x="97" y="55"/>
                    <a:pt x="91" y="53"/>
                  </a:cubicBezTo>
                  <a:cubicBezTo>
                    <a:pt x="83" y="51"/>
                    <a:pt x="84" y="52"/>
                    <a:pt x="83" y="44"/>
                  </a:cubicBezTo>
                  <a:cubicBezTo>
                    <a:pt x="82" y="38"/>
                    <a:pt x="79" y="17"/>
                    <a:pt x="83" y="13"/>
                  </a:cubicBezTo>
                  <a:cubicBezTo>
                    <a:pt x="75" y="3"/>
                    <a:pt x="68" y="0"/>
                    <a:pt x="55" y="2"/>
                  </a:cubicBezTo>
                  <a:cubicBezTo>
                    <a:pt x="46" y="3"/>
                    <a:pt x="31" y="3"/>
                    <a:pt x="23" y="7"/>
                  </a:cubicBezTo>
                  <a:cubicBezTo>
                    <a:pt x="14" y="11"/>
                    <a:pt x="10" y="24"/>
                    <a:pt x="9" y="33"/>
                  </a:cubicBezTo>
                  <a:cubicBezTo>
                    <a:pt x="7" y="42"/>
                    <a:pt x="4" y="47"/>
                    <a:pt x="0" y="53"/>
                  </a:cubicBezTo>
                  <a:cubicBezTo>
                    <a:pt x="3" y="55"/>
                    <a:pt x="5" y="58"/>
                    <a:pt x="9" y="61"/>
                  </a:cubicBezTo>
                  <a:cubicBezTo>
                    <a:pt x="14" y="66"/>
                    <a:pt x="21" y="71"/>
                    <a:pt x="27" y="76"/>
                  </a:cubicBezTo>
                  <a:cubicBezTo>
                    <a:pt x="33" y="81"/>
                    <a:pt x="39" y="82"/>
                    <a:pt x="45" y="85"/>
                  </a:cubicBezTo>
                  <a:cubicBezTo>
                    <a:pt x="51" y="89"/>
                    <a:pt x="57" y="93"/>
                    <a:pt x="63" y="97"/>
                  </a:cubicBezTo>
                  <a:cubicBezTo>
                    <a:pt x="66" y="99"/>
                    <a:pt x="70" y="102"/>
                    <a:pt x="73" y="103"/>
                  </a:cubicBezTo>
                  <a:cubicBezTo>
                    <a:pt x="76" y="105"/>
                    <a:pt x="80" y="103"/>
                    <a:pt x="83" y="105"/>
                  </a:cubicBezTo>
                  <a:cubicBezTo>
                    <a:pt x="93" y="111"/>
                    <a:pt x="86" y="113"/>
                    <a:pt x="83" y="121"/>
                  </a:cubicBezTo>
                  <a:cubicBezTo>
                    <a:pt x="79" y="127"/>
                    <a:pt x="79" y="135"/>
                    <a:pt x="77" y="141"/>
                  </a:cubicBezTo>
                  <a:cubicBezTo>
                    <a:pt x="75" y="144"/>
                    <a:pt x="73" y="147"/>
                    <a:pt x="70" y="149"/>
                  </a:cubicBezTo>
                  <a:cubicBezTo>
                    <a:pt x="78" y="151"/>
                    <a:pt x="87" y="147"/>
                    <a:pt x="96" y="149"/>
                  </a:cubicBezTo>
                  <a:cubicBezTo>
                    <a:pt x="100" y="149"/>
                    <a:pt x="111" y="158"/>
                    <a:pt x="114" y="148"/>
                  </a:cubicBezTo>
                  <a:cubicBezTo>
                    <a:pt x="123" y="156"/>
                    <a:pt x="140" y="128"/>
                    <a:pt x="140" y="116"/>
                  </a:cubicBezTo>
                  <a:cubicBezTo>
                    <a:pt x="140" y="113"/>
                    <a:pt x="139" y="111"/>
                    <a:pt x="139" y="109"/>
                  </a:cubicBezTo>
                  <a:cubicBezTo>
                    <a:pt x="140" y="100"/>
                    <a:pt x="142" y="92"/>
                    <a:pt x="140" y="83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Freeform 68">
              <a:extLst>
                <a:ext uri="{FF2B5EF4-FFF2-40B4-BE49-F238E27FC236}">
                  <a16:creationId xmlns="" xmlns:a16="http://schemas.microsoft.com/office/drawing/2014/main" id="{D0FB3C8D-8AE7-4116-9CAB-0F308E9CC3E0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9976" y="2713318"/>
              <a:ext cx="285371" cy="322902"/>
            </a:xfrm>
            <a:custGeom>
              <a:avLst/>
              <a:gdLst>
                <a:gd name="T0" fmla="*/ 9 w 97"/>
                <a:gd name="T1" fmla="*/ 93 h 112"/>
                <a:gd name="T2" fmla="*/ 10 w 97"/>
                <a:gd name="T3" fmla="*/ 97 h 112"/>
                <a:gd name="T4" fmla="*/ 9 w 97"/>
                <a:gd name="T5" fmla="*/ 103 h 112"/>
                <a:gd name="T6" fmla="*/ 24 w 97"/>
                <a:gd name="T7" fmla="*/ 101 h 112"/>
                <a:gd name="T8" fmla="*/ 34 w 97"/>
                <a:gd name="T9" fmla="*/ 112 h 112"/>
                <a:gd name="T10" fmla="*/ 34 w 97"/>
                <a:gd name="T11" fmla="*/ 105 h 112"/>
                <a:gd name="T12" fmla="*/ 48 w 97"/>
                <a:gd name="T13" fmla="*/ 85 h 112"/>
                <a:gd name="T14" fmla="*/ 74 w 97"/>
                <a:gd name="T15" fmla="*/ 69 h 112"/>
                <a:gd name="T16" fmla="*/ 92 w 97"/>
                <a:gd name="T17" fmla="*/ 43 h 112"/>
                <a:gd name="T18" fmla="*/ 97 w 97"/>
                <a:gd name="T19" fmla="*/ 42 h 112"/>
                <a:gd name="T20" fmla="*/ 89 w 97"/>
                <a:gd name="T21" fmla="*/ 25 h 112"/>
                <a:gd name="T22" fmla="*/ 84 w 97"/>
                <a:gd name="T23" fmla="*/ 23 h 112"/>
                <a:gd name="T24" fmla="*/ 74 w 97"/>
                <a:gd name="T25" fmla="*/ 21 h 112"/>
                <a:gd name="T26" fmla="*/ 59 w 97"/>
                <a:gd name="T27" fmla="*/ 13 h 112"/>
                <a:gd name="T28" fmla="*/ 51 w 97"/>
                <a:gd name="T29" fmla="*/ 13 h 112"/>
                <a:gd name="T30" fmla="*/ 47 w 97"/>
                <a:gd name="T31" fmla="*/ 8 h 112"/>
                <a:gd name="T32" fmla="*/ 34 w 97"/>
                <a:gd name="T33" fmla="*/ 0 h 112"/>
                <a:gd name="T34" fmla="*/ 35 w 97"/>
                <a:gd name="T35" fmla="*/ 3 h 112"/>
                <a:gd name="T36" fmla="*/ 35 w 97"/>
                <a:gd name="T37" fmla="*/ 6 h 112"/>
                <a:gd name="T38" fmla="*/ 17 w 97"/>
                <a:gd name="T39" fmla="*/ 14 h 112"/>
                <a:gd name="T40" fmla="*/ 15 w 97"/>
                <a:gd name="T41" fmla="*/ 26 h 112"/>
                <a:gd name="T42" fmla="*/ 8 w 97"/>
                <a:gd name="T43" fmla="*/ 35 h 112"/>
                <a:gd name="T44" fmla="*/ 7 w 97"/>
                <a:gd name="T45" fmla="*/ 44 h 112"/>
                <a:gd name="T46" fmla="*/ 3 w 97"/>
                <a:gd name="T47" fmla="*/ 44 h 112"/>
                <a:gd name="T48" fmla="*/ 4 w 97"/>
                <a:gd name="T49" fmla="*/ 53 h 112"/>
                <a:gd name="T50" fmla="*/ 4 w 97"/>
                <a:gd name="T51" fmla="*/ 63 h 112"/>
                <a:gd name="T52" fmla="*/ 0 w 97"/>
                <a:gd name="T53" fmla="*/ 65 h 112"/>
                <a:gd name="T54" fmla="*/ 3 w 97"/>
                <a:gd name="T55" fmla="*/ 66 h 112"/>
                <a:gd name="T56" fmla="*/ 7 w 97"/>
                <a:gd name="T57" fmla="*/ 71 h 112"/>
                <a:gd name="T58" fmla="*/ 12 w 97"/>
                <a:gd name="T59" fmla="*/ 77 h 112"/>
                <a:gd name="T60" fmla="*/ 17 w 97"/>
                <a:gd name="T61" fmla="*/ 70 h 112"/>
                <a:gd name="T62" fmla="*/ 19 w 97"/>
                <a:gd name="T63" fmla="*/ 71 h 112"/>
                <a:gd name="T64" fmla="*/ 22 w 97"/>
                <a:gd name="T65" fmla="*/ 67 h 112"/>
                <a:gd name="T66" fmla="*/ 18 w 97"/>
                <a:gd name="T67" fmla="*/ 77 h 112"/>
                <a:gd name="T68" fmla="*/ 17 w 97"/>
                <a:gd name="T69" fmla="*/ 81 h 112"/>
                <a:gd name="T70" fmla="*/ 13 w 97"/>
                <a:gd name="T71" fmla="*/ 83 h 112"/>
                <a:gd name="T72" fmla="*/ 12 w 97"/>
                <a:gd name="T73" fmla="*/ 87 h 112"/>
                <a:gd name="T74" fmla="*/ 11 w 97"/>
                <a:gd name="T75" fmla="*/ 86 h 112"/>
                <a:gd name="T76" fmla="*/ 11 w 97"/>
                <a:gd name="T77" fmla="*/ 87 h 112"/>
                <a:gd name="T78" fmla="*/ 9 w 97"/>
                <a:gd name="T79" fmla="*/ 93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7" h="112">
                  <a:moveTo>
                    <a:pt x="9" y="93"/>
                  </a:moveTo>
                  <a:cubicBezTo>
                    <a:pt x="10" y="95"/>
                    <a:pt x="8" y="95"/>
                    <a:pt x="10" y="97"/>
                  </a:cubicBezTo>
                  <a:cubicBezTo>
                    <a:pt x="9" y="99"/>
                    <a:pt x="9" y="101"/>
                    <a:pt x="9" y="103"/>
                  </a:cubicBezTo>
                  <a:cubicBezTo>
                    <a:pt x="15" y="99"/>
                    <a:pt x="18" y="103"/>
                    <a:pt x="24" y="101"/>
                  </a:cubicBezTo>
                  <a:cubicBezTo>
                    <a:pt x="26" y="107"/>
                    <a:pt x="30" y="110"/>
                    <a:pt x="34" y="112"/>
                  </a:cubicBezTo>
                  <a:cubicBezTo>
                    <a:pt x="37" y="109"/>
                    <a:pt x="38" y="108"/>
                    <a:pt x="34" y="105"/>
                  </a:cubicBezTo>
                  <a:cubicBezTo>
                    <a:pt x="42" y="101"/>
                    <a:pt x="42" y="82"/>
                    <a:pt x="48" y="85"/>
                  </a:cubicBezTo>
                  <a:cubicBezTo>
                    <a:pt x="48" y="74"/>
                    <a:pt x="66" y="74"/>
                    <a:pt x="74" y="69"/>
                  </a:cubicBezTo>
                  <a:cubicBezTo>
                    <a:pt x="82" y="65"/>
                    <a:pt x="94" y="53"/>
                    <a:pt x="92" y="43"/>
                  </a:cubicBezTo>
                  <a:cubicBezTo>
                    <a:pt x="94" y="43"/>
                    <a:pt x="96" y="43"/>
                    <a:pt x="97" y="42"/>
                  </a:cubicBezTo>
                  <a:cubicBezTo>
                    <a:pt x="95" y="34"/>
                    <a:pt x="88" y="31"/>
                    <a:pt x="89" y="25"/>
                  </a:cubicBezTo>
                  <a:cubicBezTo>
                    <a:pt x="88" y="24"/>
                    <a:pt x="87" y="23"/>
                    <a:pt x="84" y="23"/>
                  </a:cubicBezTo>
                  <a:cubicBezTo>
                    <a:pt x="79" y="21"/>
                    <a:pt x="78" y="21"/>
                    <a:pt x="74" y="21"/>
                  </a:cubicBezTo>
                  <a:cubicBezTo>
                    <a:pt x="68" y="21"/>
                    <a:pt x="56" y="24"/>
                    <a:pt x="59" y="13"/>
                  </a:cubicBezTo>
                  <a:cubicBezTo>
                    <a:pt x="58" y="13"/>
                    <a:pt x="52" y="14"/>
                    <a:pt x="51" y="13"/>
                  </a:cubicBezTo>
                  <a:cubicBezTo>
                    <a:pt x="50" y="13"/>
                    <a:pt x="47" y="8"/>
                    <a:pt x="47" y="8"/>
                  </a:cubicBezTo>
                  <a:cubicBezTo>
                    <a:pt x="40" y="5"/>
                    <a:pt x="38" y="7"/>
                    <a:pt x="34" y="0"/>
                  </a:cubicBezTo>
                  <a:cubicBezTo>
                    <a:pt x="34" y="1"/>
                    <a:pt x="34" y="3"/>
                    <a:pt x="35" y="3"/>
                  </a:cubicBezTo>
                  <a:cubicBezTo>
                    <a:pt x="36" y="4"/>
                    <a:pt x="35" y="5"/>
                    <a:pt x="35" y="6"/>
                  </a:cubicBezTo>
                  <a:cubicBezTo>
                    <a:pt x="28" y="7"/>
                    <a:pt x="24" y="13"/>
                    <a:pt x="17" y="14"/>
                  </a:cubicBezTo>
                  <a:cubicBezTo>
                    <a:pt x="14" y="18"/>
                    <a:pt x="17" y="22"/>
                    <a:pt x="15" y="26"/>
                  </a:cubicBezTo>
                  <a:cubicBezTo>
                    <a:pt x="14" y="31"/>
                    <a:pt x="10" y="31"/>
                    <a:pt x="8" y="35"/>
                  </a:cubicBezTo>
                  <a:cubicBezTo>
                    <a:pt x="10" y="38"/>
                    <a:pt x="7" y="41"/>
                    <a:pt x="7" y="44"/>
                  </a:cubicBezTo>
                  <a:cubicBezTo>
                    <a:pt x="6" y="44"/>
                    <a:pt x="4" y="44"/>
                    <a:pt x="3" y="44"/>
                  </a:cubicBezTo>
                  <a:cubicBezTo>
                    <a:pt x="3" y="47"/>
                    <a:pt x="4" y="50"/>
                    <a:pt x="4" y="53"/>
                  </a:cubicBezTo>
                  <a:cubicBezTo>
                    <a:pt x="4" y="56"/>
                    <a:pt x="5" y="60"/>
                    <a:pt x="4" y="63"/>
                  </a:cubicBezTo>
                  <a:cubicBezTo>
                    <a:pt x="2" y="63"/>
                    <a:pt x="1" y="64"/>
                    <a:pt x="0" y="65"/>
                  </a:cubicBezTo>
                  <a:cubicBezTo>
                    <a:pt x="0" y="66"/>
                    <a:pt x="3" y="66"/>
                    <a:pt x="3" y="66"/>
                  </a:cubicBezTo>
                  <a:cubicBezTo>
                    <a:pt x="5" y="68"/>
                    <a:pt x="6" y="69"/>
                    <a:pt x="7" y="71"/>
                  </a:cubicBezTo>
                  <a:cubicBezTo>
                    <a:pt x="9" y="73"/>
                    <a:pt x="12" y="72"/>
                    <a:pt x="12" y="77"/>
                  </a:cubicBezTo>
                  <a:cubicBezTo>
                    <a:pt x="14" y="77"/>
                    <a:pt x="15" y="72"/>
                    <a:pt x="17" y="70"/>
                  </a:cubicBezTo>
                  <a:cubicBezTo>
                    <a:pt x="18" y="70"/>
                    <a:pt x="18" y="71"/>
                    <a:pt x="19" y="71"/>
                  </a:cubicBezTo>
                  <a:cubicBezTo>
                    <a:pt x="19" y="69"/>
                    <a:pt x="20" y="67"/>
                    <a:pt x="22" y="67"/>
                  </a:cubicBezTo>
                  <a:cubicBezTo>
                    <a:pt x="22" y="71"/>
                    <a:pt x="20" y="73"/>
                    <a:pt x="18" y="77"/>
                  </a:cubicBezTo>
                  <a:cubicBezTo>
                    <a:pt x="18" y="78"/>
                    <a:pt x="18" y="80"/>
                    <a:pt x="17" y="81"/>
                  </a:cubicBezTo>
                  <a:cubicBezTo>
                    <a:pt x="17" y="82"/>
                    <a:pt x="14" y="83"/>
                    <a:pt x="13" y="83"/>
                  </a:cubicBezTo>
                  <a:cubicBezTo>
                    <a:pt x="13" y="84"/>
                    <a:pt x="12" y="86"/>
                    <a:pt x="12" y="87"/>
                  </a:cubicBezTo>
                  <a:cubicBezTo>
                    <a:pt x="12" y="87"/>
                    <a:pt x="12" y="86"/>
                    <a:pt x="11" y="86"/>
                  </a:cubicBezTo>
                  <a:cubicBezTo>
                    <a:pt x="11" y="86"/>
                    <a:pt x="11" y="86"/>
                    <a:pt x="11" y="87"/>
                  </a:cubicBezTo>
                  <a:cubicBezTo>
                    <a:pt x="15" y="90"/>
                    <a:pt x="14" y="92"/>
                    <a:pt x="9" y="93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69">
              <a:extLst>
                <a:ext uri="{FF2B5EF4-FFF2-40B4-BE49-F238E27FC236}">
                  <a16:creationId xmlns="" xmlns:a16="http://schemas.microsoft.com/office/drawing/2014/main" id="{16CAFD03-95E2-455C-B5F6-D1C2E63F9A24}"/>
                </a:ext>
              </a:extLst>
            </p:cNvPr>
            <p:cNvSpPr>
              <a:spLocks/>
            </p:cNvSpPr>
            <p:nvPr/>
          </p:nvSpPr>
          <p:spPr bwMode="gray">
            <a:xfrm>
              <a:off x="1022821" y="2786861"/>
              <a:ext cx="625321" cy="905957"/>
            </a:xfrm>
            <a:custGeom>
              <a:avLst/>
              <a:gdLst>
                <a:gd name="T0" fmla="*/ 206 w 214"/>
                <a:gd name="T1" fmla="*/ 201 h 316"/>
                <a:gd name="T2" fmla="*/ 186 w 214"/>
                <a:gd name="T3" fmla="*/ 190 h 316"/>
                <a:gd name="T4" fmla="*/ 167 w 214"/>
                <a:gd name="T5" fmla="*/ 168 h 316"/>
                <a:gd name="T6" fmla="*/ 142 w 214"/>
                <a:gd name="T7" fmla="*/ 161 h 316"/>
                <a:gd name="T8" fmla="*/ 126 w 214"/>
                <a:gd name="T9" fmla="*/ 128 h 316"/>
                <a:gd name="T10" fmla="*/ 154 w 214"/>
                <a:gd name="T11" fmla="*/ 80 h 316"/>
                <a:gd name="T12" fmla="*/ 192 w 214"/>
                <a:gd name="T13" fmla="*/ 74 h 316"/>
                <a:gd name="T14" fmla="*/ 188 w 214"/>
                <a:gd name="T15" fmla="*/ 46 h 316"/>
                <a:gd name="T16" fmla="*/ 158 w 214"/>
                <a:gd name="T17" fmla="*/ 40 h 316"/>
                <a:gd name="T18" fmla="*/ 118 w 214"/>
                <a:gd name="T19" fmla="*/ 18 h 316"/>
                <a:gd name="T20" fmla="*/ 100 w 214"/>
                <a:gd name="T21" fmla="*/ 0 h 316"/>
                <a:gd name="T22" fmla="*/ 103 w 214"/>
                <a:gd name="T23" fmla="*/ 17 h 316"/>
                <a:gd name="T24" fmla="*/ 80 w 214"/>
                <a:gd name="T25" fmla="*/ 44 h 316"/>
                <a:gd name="T26" fmla="*/ 40 w 214"/>
                <a:gd name="T27" fmla="*/ 80 h 316"/>
                <a:gd name="T28" fmla="*/ 30 w 214"/>
                <a:gd name="T29" fmla="*/ 76 h 316"/>
                <a:gd name="T30" fmla="*/ 16 w 214"/>
                <a:gd name="T31" fmla="*/ 72 h 316"/>
                <a:gd name="T32" fmla="*/ 17 w 214"/>
                <a:gd name="T33" fmla="*/ 62 h 316"/>
                <a:gd name="T34" fmla="*/ 15 w 214"/>
                <a:gd name="T35" fmla="*/ 60 h 316"/>
                <a:gd name="T36" fmla="*/ 1 w 214"/>
                <a:gd name="T37" fmla="*/ 83 h 316"/>
                <a:gd name="T38" fmla="*/ 5 w 214"/>
                <a:gd name="T39" fmla="*/ 86 h 316"/>
                <a:gd name="T40" fmla="*/ 8 w 214"/>
                <a:gd name="T41" fmla="*/ 99 h 316"/>
                <a:gd name="T42" fmla="*/ 16 w 214"/>
                <a:gd name="T43" fmla="*/ 112 h 316"/>
                <a:gd name="T44" fmla="*/ 38 w 214"/>
                <a:gd name="T45" fmla="*/ 138 h 316"/>
                <a:gd name="T46" fmla="*/ 52 w 214"/>
                <a:gd name="T47" fmla="*/ 172 h 316"/>
                <a:gd name="T48" fmla="*/ 57 w 214"/>
                <a:gd name="T49" fmla="*/ 183 h 316"/>
                <a:gd name="T50" fmla="*/ 67 w 214"/>
                <a:gd name="T51" fmla="*/ 201 h 316"/>
                <a:gd name="T52" fmla="*/ 80 w 214"/>
                <a:gd name="T53" fmla="*/ 217 h 316"/>
                <a:gd name="T54" fmla="*/ 86 w 214"/>
                <a:gd name="T55" fmla="*/ 230 h 316"/>
                <a:gd name="T56" fmla="*/ 95 w 214"/>
                <a:gd name="T57" fmla="*/ 252 h 316"/>
                <a:gd name="T58" fmla="*/ 113 w 214"/>
                <a:gd name="T59" fmla="*/ 268 h 316"/>
                <a:gd name="T60" fmla="*/ 153 w 214"/>
                <a:gd name="T61" fmla="*/ 290 h 316"/>
                <a:gd name="T62" fmla="*/ 167 w 214"/>
                <a:gd name="T63" fmla="*/ 304 h 316"/>
                <a:gd name="T64" fmla="*/ 184 w 214"/>
                <a:gd name="T65" fmla="*/ 316 h 316"/>
                <a:gd name="T66" fmla="*/ 195 w 214"/>
                <a:gd name="T67" fmla="*/ 304 h 316"/>
                <a:gd name="T68" fmla="*/ 198 w 214"/>
                <a:gd name="T69" fmla="*/ 302 h 316"/>
                <a:gd name="T70" fmla="*/ 197 w 214"/>
                <a:gd name="T71" fmla="*/ 271 h 316"/>
                <a:gd name="T72" fmla="*/ 194 w 214"/>
                <a:gd name="T73" fmla="*/ 260 h 316"/>
                <a:gd name="T74" fmla="*/ 208 w 214"/>
                <a:gd name="T75" fmla="*/ 245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14" h="316">
                  <a:moveTo>
                    <a:pt x="207" y="231"/>
                  </a:moveTo>
                  <a:cubicBezTo>
                    <a:pt x="208" y="216"/>
                    <a:pt x="214" y="216"/>
                    <a:pt x="206" y="201"/>
                  </a:cubicBezTo>
                  <a:cubicBezTo>
                    <a:pt x="204" y="198"/>
                    <a:pt x="202" y="189"/>
                    <a:pt x="200" y="188"/>
                  </a:cubicBezTo>
                  <a:cubicBezTo>
                    <a:pt x="196" y="186"/>
                    <a:pt x="191" y="192"/>
                    <a:pt x="186" y="190"/>
                  </a:cubicBezTo>
                  <a:cubicBezTo>
                    <a:pt x="176" y="186"/>
                    <a:pt x="181" y="168"/>
                    <a:pt x="180" y="160"/>
                  </a:cubicBezTo>
                  <a:cubicBezTo>
                    <a:pt x="177" y="164"/>
                    <a:pt x="172" y="166"/>
                    <a:pt x="167" y="168"/>
                  </a:cubicBezTo>
                  <a:cubicBezTo>
                    <a:pt x="160" y="170"/>
                    <a:pt x="160" y="169"/>
                    <a:pt x="154" y="167"/>
                  </a:cubicBezTo>
                  <a:cubicBezTo>
                    <a:pt x="152" y="166"/>
                    <a:pt x="144" y="163"/>
                    <a:pt x="142" y="161"/>
                  </a:cubicBezTo>
                  <a:cubicBezTo>
                    <a:pt x="135" y="156"/>
                    <a:pt x="142" y="157"/>
                    <a:pt x="140" y="152"/>
                  </a:cubicBezTo>
                  <a:cubicBezTo>
                    <a:pt x="136" y="143"/>
                    <a:pt x="127" y="139"/>
                    <a:pt x="126" y="128"/>
                  </a:cubicBezTo>
                  <a:cubicBezTo>
                    <a:pt x="126" y="117"/>
                    <a:pt x="130" y="117"/>
                    <a:pt x="139" y="112"/>
                  </a:cubicBezTo>
                  <a:cubicBezTo>
                    <a:pt x="136" y="97"/>
                    <a:pt x="142" y="86"/>
                    <a:pt x="154" y="80"/>
                  </a:cubicBezTo>
                  <a:cubicBezTo>
                    <a:pt x="159" y="77"/>
                    <a:pt x="168" y="74"/>
                    <a:pt x="173" y="73"/>
                  </a:cubicBezTo>
                  <a:cubicBezTo>
                    <a:pt x="179" y="72"/>
                    <a:pt x="186" y="77"/>
                    <a:pt x="192" y="74"/>
                  </a:cubicBezTo>
                  <a:cubicBezTo>
                    <a:pt x="190" y="70"/>
                    <a:pt x="184" y="65"/>
                    <a:pt x="179" y="66"/>
                  </a:cubicBezTo>
                  <a:cubicBezTo>
                    <a:pt x="181" y="60"/>
                    <a:pt x="189" y="54"/>
                    <a:pt x="188" y="46"/>
                  </a:cubicBezTo>
                  <a:cubicBezTo>
                    <a:pt x="180" y="47"/>
                    <a:pt x="179" y="41"/>
                    <a:pt x="173" y="39"/>
                  </a:cubicBezTo>
                  <a:cubicBezTo>
                    <a:pt x="170" y="38"/>
                    <a:pt x="162" y="40"/>
                    <a:pt x="158" y="40"/>
                  </a:cubicBezTo>
                  <a:cubicBezTo>
                    <a:pt x="150" y="42"/>
                    <a:pt x="134" y="49"/>
                    <a:pt x="138" y="33"/>
                  </a:cubicBezTo>
                  <a:cubicBezTo>
                    <a:pt x="134" y="33"/>
                    <a:pt x="121" y="22"/>
                    <a:pt x="118" y="18"/>
                  </a:cubicBezTo>
                  <a:cubicBezTo>
                    <a:pt x="115" y="15"/>
                    <a:pt x="115" y="10"/>
                    <a:pt x="111" y="7"/>
                  </a:cubicBezTo>
                  <a:cubicBezTo>
                    <a:pt x="108" y="4"/>
                    <a:pt x="104" y="4"/>
                    <a:pt x="100" y="0"/>
                  </a:cubicBezTo>
                  <a:cubicBezTo>
                    <a:pt x="97" y="2"/>
                    <a:pt x="96" y="1"/>
                    <a:pt x="95" y="0"/>
                  </a:cubicBezTo>
                  <a:cubicBezTo>
                    <a:pt x="94" y="6"/>
                    <a:pt x="101" y="9"/>
                    <a:pt x="103" y="17"/>
                  </a:cubicBezTo>
                  <a:cubicBezTo>
                    <a:pt x="102" y="18"/>
                    <a:pt x="100" y="18"/>
                    <a:pt x="98" y="18"/>
                  </a:cubicBezTo>
                  <a:cubicBezTo>
                    <a:pt x="100" y="28"/>
                    <a:pt x="88" y="40"/>
                    <a:pt x="80" y="44"/>
                  </a:cubicBezTo>
                  <a:cubicBezTo>
                    <a:pt x="72" y="49"/>
                    <a:pt x="54" y="49"/>
                    <a:pt x="54" y="60"/>
                  </a:cubicBezTo>
                  <a:cubicBezTo>
                    <a:pt x="48" y="57"/>
                    <a:pt x="48" y="76"/>
                    <a:pt x="40" y="80"/>
                  </a:cubicBezTo>
                  <a:cubicBezTo>
                    <a:pt x="44" y="83"/>
                    <a:pt x="43" y="84"/>
                    <a:pt x="40" y="87"/>
                  </a:cubicBezTo>
                  <a:cubicBezTo>
                    <a:pt x="36" y="85"/>
                    <a:pt x="32" y="82"/>
                    <a:pt x="30" y="76"/>
                  </a:cubicBezTo>
                  <a:cubicBezTo>
                    <a:pt x="24" y="78"/>
                    <a:pt x="21" y="74"/>
                    <a:pt x="15" y="78"/>
                  </a:cubicBezTo>
                  <a:cubicBezTo>
                    <a:pt x="15" y="76"/>
                    <a:pt x="15" y="74"/>
                    <a:pt x="16" y="72"/>
                  </a:cubicBezTo>
                  <a:cubicBezTo>
                    <a:pt x="14" y="70"/>
                    <a:pt x="16" y="70"/>
                    <a:pt x="15" y="68"/>
                  </a:cubicBezTo>
                  <a:cubicBezTo>
                    <a:pt x="20" y="67"/>
                    <a:pt x="21" y="65"/>
                    <a:pt x="17" y="62"/>
                  </a:cubicBezTo>
                  <a:cubicBezTo>
                    <a:pt x="17" y="61"/>
                    <a:pt x="17" y="61"/>
                    <a:pt x="17" y="61"/>
                  </a:cubicBezTo>
                  <a:cubicBezTo>
                    <a:pt x="17" y="61"/>
                    <a:pt x="16" y="60"/>
                    <a:pt x="15" y="60"/>
                  </a:cubicBezTo>
                  <a:cubicBezTo>
                    <a:pt x="11" y="66"/>
                    <a:pt x="0" y="72"/>
                    <a:pt x="1" y="80"/>
                  </a:cubicBezTo>
                  <a:cubicBezTo>
                    <a:pt x="1" y="81"/>
                    <a:pt x="1" y="82"/>
                    <a:pt x="1" y="83"/>
                  </a:cubicBezTo>
                  <a:cubicBezTo>
                    <a:pt x="2" y="84"/>
                    <a:pt x="4" y="85"/>
                    <a:pt x="4" y="84"/>
                  </a:cubicBezTo>
                  <a:cubicBezTo>
                    <a:pt x="4" y="85"/>
                    <a:pt x="5" y="86"/>
                    <a:pt x="5" y="86"/>
                  </a:cubicBezTo>
                  <a:cubicBezTo>
                    <a:pt x="5" y="88"/>
                    <a:pt x="4" y="88"/>
                    <a:pt x="4" y="89"/>
                  </a:cubicBezTo>
                  <a:cubicBezTo>
                    <a:pt x="5" y="92"/>
                    <a:pt x="7" y="95"/>
                    <a:pt x="8" y="99"/>
                  </a:cubicBezTo>
                  <a:cubicBezTo>
                    <a:pt x="7" y="96"/>
                    <a:pt x="3" y="102"/>
                    <a:pt x="5" y="105"/>
                  </a:cubicBezTo>
                  <a:cubicBezTo>
                    <a:pt x="7" y="109"/>
                    <a:pt x="13" y="109"/>
                    <a:pt x="16" y="112"/>
                  </a:cubicBezTo>
                  <a:cubicBezTo>
                    <a:pt x="19" y="114"/>
                    <a:pt x="22" y="116"/>
                    <a:pt x="24" y="119"/>
                  </a:cubicBezTo>
                  <a:cubicBezTo>
                    <a:pt x="30" y="125"/>
                    <a:pt x="33" y="132"/>
                    <a:pt x="38" y="138"/>
                  </a:cubicBezTo>
                  <a:cubicBezTo>
                    <a:pt x="42" y="145"/>
                    <a:pt x="44" y="152"/>
                    <a:pt x="47" y="160"/>
                  </a:cubicBezTo>
                  <a:cubicBezTo>
                    <a:pt x="48" y="164"/>
                    <a:pt x="50" y="168"/>
                    <a:pt x="52" y="172"/>
                  </a:cubicBezTo>
                  <a:cubicBezTo>
                    <a:pt x="53" y="174"/>
                    <a:pt x="54" y="175"/>
                    <a:pt x="55" y="176"/>
                  </a:cubicBezTo>
                  <a:cubicBezTo>
                    <a:pt x="56" y="179"/>
                    <a:pt x="56" y="181"/>
                    <a:pt x="57" y="183"/>
                  </a:cubicBezTo>
                  <a:cubicBezTo>
                    <a:pt x="60" y="188"/>
                    <a:pt x="62" y="190"/>
                    <a:pt x="62" y="197"/>
                  </a:cubicBezTo>
                  <a:cubicBezTo>
                    <a:pt x="65" y="197"/>
                    <a:pt x="66" y="199"/>
                    <a:pt x="67" y="201"/>
                  </a:cubicBezTo>
                  <a:cubicBezTo>
                    <a:pt x="69" y="203"/>
                    <a:pt x="70" y="206"/>
                    <a:pt x="72" y="207"/>
                  </a:cubicBezTo>
                  <a:cubicBezTo>
                    <a:pt x="74" y="211"/>
                    <a:pt x="78" y="214"/>
                    <a:pt x="80" y="217"/>
                  </a:cubicBezTo>
                  <a:cubicBezTo>
                    <a:pt x="82" y="220"/>
                    <a:pt x="82" y="222"/>
                    <a:pt x="83" y="224"/>
                  </a:cubicBezTo>
                  <a:cubicBezTo>
                    <a:pt x="84" y="226"/>
                    <a:pt x="86" y="228"/>
                    <a:pt x="86" y="230"/>
                  </a:cubicBezTo>
                  <a:cubicBezTo>
                    <a:pt x="87" y="234"/>
                    <a:pt x="80" y="241"/>
                    <a:pt x="87" y="243"/>
                  </a:cubicBezTo>
                  <a:cubicBezTo>
                    <a:pt x="86" y="247"/>
                    <a:pt x="93" y="250"/>
                    <a:pt x="95" y="252"/>
                  </a:cubicBezTo>
                  <a:cubicBezTo>
                    <a:pt x="98" y="256"/>
                    <a:pt x="99" y="260"/>
                    <a:pt x="103" y="263"/>
                  </a:cubicBezTo>
                  <a:cubicBezTo>
                    <a:pt x="105" y="265"/>
                    <a:pt x="110" y="266"/>
                    <a:pt x="113" y="268"/>
                  </a:cubicBezTo>
                  <a:cubicBezTo>
                    <a:pt x="120" y="272"/>
                    <a:pt x="127" y="276"/>
                    <a:pt x="134" y="281"/>
                  </a:cubicBezTo>
                  <a:cubicBezTo>
                    <a:pt x="140" y="285"/>
                    <a:pt x="147" y="287"/>
                    <a:pt x="153" y="290"/>
                  </a:cubicBezTo>
                  <a:cubicBezTo>
                    <a:pt x="156" y="293"/>
                    <a:pt x="160" y="294"/>
                    <a:pt x="163" y="296"/>
                  </a:cubicBezTo>
                  <a:cubicBezTo>
                    <a:pt x="167" y="299"/>
                    <a:pt x="165" y="301"/>
                    <a:pt x="167" y="304"/>
                  </a:cubicBezTo>
                  <a:cubicBezTo>
                    <a:pt x="169" y="307"/>
                    <a:pt x="174" y="308"/>
                    <a:pt x="177" y="310"/>
                  </a:cubicBezTo>
                  <a:cubicBezTo>
                    <a:pt x="180" y="312"/>
                    <a:pt x="181" y="315"/>
                    <a:pt x="184" y="316"/>
                  </a:cubicBezTo>
                  <a:cubicBezTo>
                    <a:pt x="189" y="313"/>
                    <a:pt x="194" y="309"/>
                    <a:pt x="193" y="304"/>
                  </a:cubicBezTo>
                  <a:cubicBezTo>
                    <a:pt x="194" y="304"/>
                    <a:pt x="195" y="304"/>
                    <a:pt x="195" y="304"/>
                  </a:cubicBezTo>
                  <a:cubicBezTo>
                    <a:pt x="195" y="301"/>
                    <a:pt x="196" y="302"/>
                    <a:pt x="197" y="300"/>
                  </a:cubicBezTo>
                  <a:cubicBezTo>
                    <a:pt x="198" y="301"/>
                    <a:pt x="198" y="301"/>
                    <a:pt x="198" y="302"/>
                  </a:cubicBezTo>
                  <a:cubicBezTo>
                    <a:pt x="199" y="295"/>
                    <a:pt x="201" y="286"/>
                    <a:pt x="208" y="282"/>
                  </a:cubicBezTo>
                  <a:cubicBezTo>
                    <a:pt x="206" y="275"/>
                    <a:pt x="196" y="280"/>
                    <a:pt x="197" y="271"/>
                  </a:cubicBezTo>
                  <a:cubicBezTo>
                    <a:pt x="196" y="270"/>
                    <a:pt x="194" y="270"/>
                    <a:pt x="193" y="270"/>
                  </a:cubicBezTo>
                  <a:cubicBezTo>
                    <a:pt x="192" y="267"/>
                    <a:pt x="192" y="263"/>
                    <a:pt x="194" y="260"/>
                  </a:cubicBezTo>
                  <a:cubicBezTo>
                    <a:pt x="201" y="270"/>
                    <a:pt x="203" y="263"/>
                    <a:pt x="204" y="257"/>
                  </a:cubicBezTo>
                  <a:cubicBezTo>
                    <a:pt x="198" y="252"/>
                    <a:pt x="206" y="250"/>
                    <a:pt x="208" y="245"/>
                  </a:cubicBezTo>
                  <a:cubicBezTo>
                    <a:pt x="210" y="240"/>
                    <a:pt x="206" y="236"/>
                    <a:pt x="207" y="231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Freeform 70">
              <a:extLst>
                <a:ext uri="{FF2B5EF4-FFF2-40B4-BE49-F238E27FC236}">
                  <a16:creationId xmlns="" xmlns:a16="http://schemas.microsoft.com/office/drawing/2014/main" id="{A0DBC8A1-C30E-4C6C-8B63-DA3C09E1226D}"/>
                </a:ext>
              </a:extLst>
            </p:cNvPr>
            <p:cNvSpPr>
              <a:spLocks/>
            </p:cNvSpPr>
            <p:nvPr/>
          </p:nvSpPr>
          <p:spPr bwMode="gray">
            <a:xfrm>
              <a:off x="1579530" y="3252634"/>
              <a:ext cx="611286" cy="671817"/>
            </a:xfrm>
            <a:custGeom>
              <a:avLst/>
              <a:gdLst>
                <a:gd name="T0" fmla="*/ 207 w 209"/>
                <a:gd name="T1" fmla="*/ 147 h 234"/>
                <a:gd name="T2" fmla="*/ 200 w 209"/>
                <a:gd name="T3" fmla="*/ 137 h 234"/>
                <a:gd name="T4" fmla="*/ 194 w 209"/>
                <a:gd name="T5" fmla="*/ 125 h 234"/>
                <a:gd name="T6" fmla="*/ 191 w 209"/>
                <a:gd name="T7" fmla="*/ 117 h 234"/>
                <a:gd name="T8" fmla="*/ 164 w 209"/>
                <a:gd name="T9" fmla="*/ 109 h 234"/>
                <a:gd name="T10" fmla="*/ 156 w 209"/>
                <a:gd name="T11" fmla="*/ 71 h 234"/>
                <a:gd name="T12" fmla="*/ 136 w 209"/>
                <a:gd name="T13" fmla="*/ 69 h 234"/>
                <a:gd name="T14" fmla="*/ 122 w 209"/>
                <a:gd name="T15" fmla="*/ 56 h 234"/>
                <a:gd name="T16" fmla="*/ 88 w 209"/>
                <a:gd name="T17" fmla="*/ 40 h 234"/>
                <a:gd name="T18" fmla="*/ 80 w 209"/>
                <a:gd name="T19" fmla="*/ 1 h 234"/>
                <a:gd name="T20" fmla="*/ 52 w 209"/>
                <a:gd name="T21" fmla="*/ 12 h 234"/>
                <a:gd name="T22" fmla="*/ 39 w 209"/>
                <a:gd name="T23" fmla="*/ 21 h 234"/>
                <a:gd name="T24" fmla="*/ 32 w 209"/>
                <a:gd name="T25" fmla="*/ 21 h 234"/>
                <a:gd name="T26" fmla="*/ 26 w 209"/>
                <a:gd name="T27" fmla="*/ 25 h 234"/>
                <a:gd name="T28" fmla="*/ 0 w 209"/>
                <a:gd name="T29" fmla="*/ 27 h 234"/>
                <a:gd name="T30" fmla="*/ 0 w 209"/>
                <a:gd name="T31" fmla="*/ 27 h 234"/>
                <a:gd name="T32" fmla="*/ 10 w 209"/>
                <a:gd name="T33" fmla="*/ 25 h 234"/>
                <a:gd name="T34" fmla="*/ 16 w 209"/>
                <a:gd name="T35" fmla="*/ 38 h 234"/>
                <a:gd name="T36" fmla="*/ 17 w 209"/>
                <a:gd name="T37" fmla="*/ 68 h 234"/>
                <a:gd name="T38" fmla="*/ 18 w 209"/>
                <a:gd name="T39" fmla="*/ 82 h 234"/>
                <a:gd name="T40" fmla="*/ 14 w 209"/>
                <a:gd name="T41" fmla="*/ 94 h 234"/>
                <a:gd name="T42" fmla="*/ 4 w 209"/>
                <a:gd name="T43" fmla="*/ 97 h 234"/>
                <a:gd name="T44" fmla="*/ 3 w 209"/>
                <a:gd name="T45" fmla="*/ 107 h 234"/>
                <a:gd name="T46" fmla="*/ 7 w 209"/>
                <a:gd name="T47" fmla="*/ 108 h 234"/>
                <a:gd name="T48" fmla="*/ 18 w 209"/>
                <a:gd name="T49" fmla="*/ 119 h 234"/>
                <a:gd name="T50" fmla="*/ 8 w 209"/>
                <a:gd name="T51" fmla="*/ 139 h 234"/>
                <a:gd name="T52" fmla="*/ 16 w 209"/>
                <a:gd name="T53" fmla="*/ 159 h 234"/>
                <a:gd name="T54" fmla="*/ 22 w 209"/>
                <a:gd name="T55" fmla="*/ 177 h 234"/>
                <a:gd name="T56" fmla="*/ 19 w 209"/>
                <a:gd name="T57" fmla="*/ 184 h 234"/>
                <a:gd name="T58" fmla="*/ 21 w 209"/>
                <a:gd name="T59" fmla="*/ 188 h 234"/>
                <a:gd name="T60" fmla="*/ 22 w 209"/>
                <a:gd name="T61" fmla="*/ 193 h 234"/>
                <a:gd name="T62" fmla="*/ 28 w 209"/>
                <a:gd name="T63" fmla="*/ 199 h 234"/>
                <a:gd name="T64" fmla="*/ 31 w 209"/>
                <a:gd name="T65" fmla="*/ 207 h 234"/>
                <a:gd name="T66" fmla="*/ 37 w 209"/>
                <a:gd name="T67" fmla="*/ 226 h 234"/>
                <a:gd name="T68" fmla="*/ 41 w 209"/>
                <a:gd name="T69" fmla="*/ 233 h 234"/>
                <a:gd name="T70" fmla="*/ 50 w 209"/>
                <a:gd name="T71" fmla="*/ 231 h 234"/>
                <a:gd name="T72" fmla="*/ 50 w 209"/>
                <a:gd name="T73" fmla="*/ 231 h 234"/>
                <a:gd name="T74" fmla="*/ 54 w 209"/>
                <a:gd name="T75" fmla="*/ 228 h 234"/>
                <a:gd name="T76" fmla="*/ 66 w 209"/>
                <a:gd name="T77" fmla="*/ 217 h 234"/>
                <a:gd name="T78" fmla="*/ 66 w 209"/>
                <a:gd name="T79" fmla="*/ 214 h 234"/>
                <a:gd name="T80" fmla="*/ 86 w 209"/>
                <a:gd name="T81" fmla="*/ 220 h 234"/>
                <a:gd name="T82" fmla="*/ 100 w 209"/>
                <a:gd name="T83" fmla="*/ 233 h 234"/>
                <a:gd name="T84" fmla="*/ 112 w 209"/>
                <a:gd name="T85" fmla="*/ 219 h 234"/>
                <a:gd name="T86" fmla="*/ 121 w 209"/>
                <a:gd name="T87" fmla="*/ 221 h 234"/>
                <a:gd name="T88" fmla="*/ 130 w 209"/>
                <a:gd name="T89" fmla="*/ 201 h 234"/>
                <a:gd name="T90" fmla="*/ 144 w 209"/>
                <a:gd name="T91" fmla="*/ 175 h 234"/>
                <a:gd name="T92" fmla="*/ 176 w 209"/>
                <a:gd name="T93" fmla="*/ 170 h 234"/>
                <a:gd name="T94" fmla="*/ 199 w 209"/>
                <a:gd name="T95" fmla="*/ 175 h 234"/>
                <a:gd name="T96" fmla="*/ 207 w 209"/>
                <a:gd name="T97" fmla="*/ 163 h 234"/>
                <a:gd name="T98" fmla="*/ 207 w 209"/>
                <a:gd name="T99" fmla="*/ 147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09" h="234">
                  <a:moveTo>
                    <a:pt x="207" y="147"/>
                  </a:moveTo>
                  <a:cubicBezTo>
                    <a:pt x="206" y="139"/>
                    <a:pt x="204" y="142"/>
                    <a:pt x="200" y="137"/>
                  </a:cubicBezTo>
                  <a:cubicBezTo>
                    <a:pt x="196" y="134"/>
                    <a:pt x="192" y="133"/>
                    <a:pt x="194" y="125"/>
                  </a:cubicBezTo>
                  <a:cubicBezTo>
                    <a:pt x="194" y="117"/>
                    <a:pt x="202" y="120"/>
                    <a:pt x="191" y="117"/>
                  </a:cubicBezTo>
                  <a:cubicBezTo>
                    <a:pt x="180" y="113"/>
                    <a:pt x="170" y="120"/>
                    <a:pt x="164" y="109"/>
                  </a:cubicBezTo>
                  <a:cubicBezTo>
                    <a:pt x="160" y="99"/>
                    <a:pt x="164" y="78"/>
                    <a:pt x="156" y="71"/>
                  </a:cubicBezTo>
                  <a:cubicBezTo>
                    <a:pt x="150" y="65"/>
                    <a:pt x="142" y="72"/>
                    <a:pt x="136" y="69"/>
                  </a:cubicBezTo>
                  <a:cubicBezTo>
                    <a:pt x="132" y="67"/>
                    <a:pt x="127" y="58"/>
                    <a:pt x="122" y="56"/>
                  </a:cubicBezTo>
                  <a:cubicBezTo>
                    <a:pt x="110" y="51"/>
                    <a:pt x="96" y="53"/>
                    <a:pt x="88" y="40"/>
                  </a:cubicBezTo>
                  <a:cubicBezTo>
                    <a:pt x="83" y="33"/>
                    <a:pt x="74" y="7"/>
                    <a:pt x="80" y="1"/>
                  </a:cubicBezTo>
                  <a:cubicBezTo>
                    <a:pt x="68" y="0"/>
                    <a:pt x="62" y="8"/>
                    <a:pt x="52" y="12"/>
                  </a:cubicBezTo>
                  <a:cubicBezTo>
                    <a:pt x="45" y="15"/>
                    <a:pt x="44" y="18"/>
                    <a:pt x="39" y="21"/>
                  </a:cubicBezTo>
                  <a:cubicBezTo>
                    <a:pt x="38" y="21"/>
                    <a:pt x="32" y="21"/>
                    <a:pt x="32" y="21"/>
                  </a:cubicBezTo>
                  <a:cubicBezTo>
                    <a:pt x="32" y="21"/>
                    <a:pt x="27" y="25"/>
                    <a:pt x="26" y="25"/>
                  </a:cubicBezTo>
                  <a:cubicBezTo>
                    <a:pt x="19" y="19"/>
                    <a:pt x="5" y="18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4" y="26"/>
                    <a:pt x="7" y="23"/>
                    <a:pt x="10" y="25"/>
                  </a:cubicBezTo>
                  <a:cubicBezTo>
                    <a:pt x="12" y="26"/>
                    <a:pt x="14" y="35"/>
                    <a:pt x="16" y="38"/>
                  </a:cubicBezTo>
                  <a:cubicBezTo>
                    <a:pt x="24" y="53"/>
                    <a:pt x="18" y="53"/>
                    <a:pt x="17" y="68"/>
                  </a:cubicBezTo>
                  <a:cubicBezTo>
                    <a:pt x="16" y="73"/>
                    <a:pt x="20" y="77"/>
                    <a:pt x="18" y="82"/>
                  </a:cubicBezTo>
                  <a:cubicBezTo>
                    <a:pt x="16" y="87"/>
                    <a:pt x="8" y="89"/>
                    <a:pt x="14" y="94"/>
                  </a:cubicBezTo>
                  <a:cubicBezTo>
                    <a:pt x="13" y="100"/>
                    <a:pt x="11" y="107"/>
                    <a:pt x="4" y="97"/>
                  </a:cubicBezTo>
                  <a:cubicBezTo>
                    <a:pt x="2" y="100"/>
                    <a:pt x="2" y="104"/>
                    <a:pt x="3" y="107"/>
                  </a:cubicBezTo>
                  <a:cubicBezTo>
                    <a:pt x="4" y="107"/>
                    <a:pt x="6" y="107"/>
                    <a:pt x="7" y="108"/>
                  </a:cubicBezTo>
                  <a:cubicBezTo>
                    <a:pt x="6" y="117"/>
                    <a:pt x="16" y="112"/>
                    <a:pt x="18" y="119"/>
                  </a:cubicBezTo>
                  <a:cubicBezTo>
                    <a:pt x="11" y="123"/>
                    <a:pt x="9" y="132"/>
                    <a:pt x="8" y="139"/>
                  </a:cubicBezTo>
                  <a:cubicBezTo>
                    <a:pt x="14" y="145"/>
                    <a:pt x="14" y="149"/>
                    <a:pt x="16" y="159"/>
                  </a:cubicBezTo>
                  <a:cubicBezTo>
                    <a:pt x="17" y="165"/>
                    <a:pt x="32" y="171"/>
                    <a:pt x="22" y="177"/>
                  </a:cubicBezTo>
                  <a:cubicBezTo>
                    <a:pt x="29" y="180"/>
                    <a:pt x="20" y="181"/>
                    <a:pt x="19" y="184"/>
                  </a:cubicBezTo>
                  <a:cubicBezTo>
                    <a:pt x="18" y="188"/>
                    <a:pt x="20" y="185"/>
                    <a:pt x="21" y="188"/>
                  </a:cubicBezTo>
                  <a:cubicBezTo>
                    <a:pt x="21" y="188"/>
                    <a:pt x="22" y="193"/>
                    <a:pt x="22" y="193"/>
                  </a:cubicBezTo>
                  <a:cubicBezTo>
                    <a:pt x="24" y="195"/>
                    <a:pt x="27" y="196"/>
                    <a:pt x="28" y="199"/>
                  </a:cubicBezTo>
                  <a:cubicBezTo>
                    <a:pt x="30" y="201"/>
                    <a:pt x="30" y="205"/>
                    <a:pt x="31" y="207"/>
                  </a:cubicBezTo>
                  <a:cubicBezTo>
                    <a:pt x="34" y="214"/>
                    <a:pt x="35" y="219"/>
                    <a:pt x="37" y="226"/>
                  </a:cubicBezTo>
                  <a:cubicBezTo>
                    <a:pt x="37" y="227"/>
                    <a:pt x="40" y="233"/>
                    <a:pt x="41" y="233"/>
                  </a:cubicBezTo>
                  <a:cubicBezTo>
                    <a:pt x="44" y="234"/>
                    <a:pt x="46" y="230"/>
                    <a:pt x="50" y="231"/>
                  </a:cubicBezTo>
                  <a:cubicBezTo>
                    <a:pt x="50" y="231"/>
                    <a:pt x="50" y="231"/>
                    <a:pt x="50" y="231"/>
                  </a:cubicBezTo>
                  <a:cubicBezTo>
                    <a:pt x="51" y="230"/>
                    <a:pt x="53" y="229"/>
                    <a:pt x="54" y="228"/>
                  </a:cubicBezTo>
                  <a:cubicBezTo>
                    <a:pt x="58" y="224"/>
                    <a:pt x="58" y="217"/>
                    <a:pt x="66" y="217"/>
                  </a:cubicBezTo>
                  <a:cubicBezTo>
                    <a:pt x="66" y="217"/>
                    <a:pt x="66" y="215"/>
                    <a:pt x="66" y="214"/>
                  </a:cubicBezTo>
                  <a:cubicBezTo>
                    <a:pt x="70" y="222"/>
                    <a:pt x="79" y="219"/>
                    <a:pt x="86" y="220"/>
                  </a:cubicBezTo>
                  <a:cubicBezTo>
                    <a:pt x="94" y="222"/>
                    <a:pt x="95" y="225"/>
                    <a:pt x="100" y="233"/>
                  </a:cubicBezTo>
                  <a:cubicBezTo>
                    <a:pt x="104" y="224"/>
                    <a:pt x="102" y="220"/>
                    <a:pt x="112" y="219"/>
                  </a:cubicBezTo>
                  <a:cubicBezTo>
                    <a:pt x="116" y="219"/>
                    <a:pt x="119" y="220"/>
                    <a:pt x="121" y="221"/>
                  </a:cubicBezTo>
                  <a:cubicBezTo>
                    <a:pt x="125" y="215"/>
                    <a:pt x="128" y="210"/>
                    <a:pt x="130" y="201"/>
                  </a:cubicBezTo>
                  <a:cubicBezTo>
                    <a:pt x="131" y="192"/>
                    <a:pt x="135" y="179"/>
                    <a:pt x="144" y="175"/>
                  </a:cubicBezTo>
                  <a:cubicBezTo>
                    <a:pt x="152" y="171"/>
                    <a:pt x="167" y="171"/>
                    <a:pt x="176" y="170"/>
                  </a:cubicBezTo>
                  <a:cubicBezTo>
                    <a:pt x="186" y="168"/>
                    <a:pt x="193" y="170"/>
                    <a:pt x="199" y="175"/>
                  </a:cubicBezTo>
                  <a:cubicBezTo>
                    <a:pt x="202" y="171"/>
                    <a:pt x="205" y="167"/>
                    <a:pt x="207" y="163"/>
                  </a:cubicBezTo>
                  <a:cubicBezTo>
                    <a:pt x="209" y="157"/>
                    <a:pt x="208" y="152"/>
                    <a:pt x="207" y="147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Freeform 71">
              <a:extLst>
                <a:ext uri="{FF2B5EF4-FFF2-40B4-BE49-F238E27FC236}">
                  <a16:creationId xmlns="" xmlns:a16="http://schemas.microsoft.com/office/drawing/2014/main" id="{458CE200-0717-4EA9-B2FB-436E2C792388}"/>
                </a:ext>
              </a:extLst>
            </p:cNvPr>
            <p:cNvSpPr>
              <a:spLocks/>
            </p:cNvSpPr>
            <p:nvPr/>
          </p:nvSpPr>
          <p:spPr bwMode="gray">
            <a:xfrm>
              <a:off x="2451236" y="4304864"/>
              <a:ext cx="87327" cy="110185"/>
            </a:xfrm>
            <a:custGeom>
              <a:avLst/>
              <a:gdLst>
                <a:gd name="T0" fmla="*/ 24 w 30"/>
                <a:gd name="T1" fmla="*/ 7 h 38"/>
                <a:gd name="T2" fmla="*/ 21 w 30"/>
                <a:gd name="T3" fmla="*/ 6 h 38"/>
                <a:gd name="T4" fmla="*/ 18 w 30"/>
                <a:gd name="T5" fmla="*/ 0 h 38"/>
                <a:gd name="T6" fmla="*/ 15 w 30"/>
                <a:gd name="T7" fmla="*/ 4 h 38"/>
                <a:gd name="T8" fmla="*/ 17 w 30"/>
                <a:gd name="T9" fmla="*/ 13 h 38"/>
                <a:gd name="T10" fmla="*/ 14 w 30"/>
                <a:gd name="T11" fmla="*/ 14 h 38"/>
                <a:gd name="T12" fmla="*/ 12 w 30"/>
                <a:gd name="T13" fmla="*/ 22 h 38"/>
                <a:gd name="T14" fmla="*/ 0 w 30"/>
                <a:gd name="T15" fmla="*/ 33 h 38"/>
                <a:gd name="T16" fmla="*/ 6 w 30"/>
                <a:gd name="T17" fmla="*/ 38 h 38"/>
                <a:gd name="T18" fmla="*/ 12 w 30"/>
                <a:gd name="T19" fmla="*/ 31 h 38"/>
                <a:gd name="T20" fmla="*/ 29 w 30"/>
                <a:gd name="T21" fmla="*/ 11 h 38"/>
                <a:gd name="T22" fmla="*/ 30 w 30"/>
                <a:gd name="T23" fmla="*/ 10 h 38"/>
                <a:gd name="T24" fmla="*/ 27 w 30"/>
                <a:gd name="T25" fmla="*/ 4 h 38"/>
                <a:gd name="T26" fmla="*/ 24 w 30"/>
                <a:gd name="T27" fmla="*/ 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" h="38">
                  <a:moveTo>
                    <a:pt x="24" y="7"/>
                  </a:moveTo>
                  <a:cubicBezTo>
                    <a:pt x="23" y="7"/>
                    <a:pt x="23" y="6"/>
                    <a:pt x="21" y="6"/>
                  </a:cubicBezTo>
                  <a:cubicBezTo>
                    <a:pt x="21" y="4"/>
                    <a:pt x="19" y="2"/>
                    <a:pt x="18" y="0"/>
                  </a:cubicBezTo>
                  <a:cubicBezTo>
                    <a:pt x="16" y="1"/>
                    <a:pt x="16" y="2"/>
                    <a:pt x="15" y="4"/>
                  </a:cubicBezTo>
                  <a:cubicBezTo>
                    <a:pt x="18" y="6"/>
                    <a:pt x="18" y="9"/>
                    <a:pt x="17" y="13"/>
                  </a:cubicBezTo>
                  <a:cubicBezTo>
                    <a:pt x="16" y="13"/>
                    <a:pt x="15" y="13"/>
                    <a:pt x="14" y="14"/>
                  </a:cubicBezTo>
                  <a:cubicBezTo>
                    <a:pt x="14" y="17"/>
                    <a:pt x="12" y="19"/>
                    <a:pt x="12" y="22"/>
                  </a:cubicBezTo>
                  <a:cubicBezTo>
                    <a:pt x="2" y="19"/>
                    <a:pt x="6" y="30"/>
                    <a:pt x="0" y="33"/>
                  </a:cubicBezTo>
                  <a:cubicBezTo>
                    <a:pt x="2" y="35"/>
                    <a:pt x="4" y="36"/>
                    <a:pt x="6" y="38"/>
                  </a:cubicBezTo>
                  <a:cubicBezTo>
                    <a:pt x="8" y="36"/>
                    <a:pt x="10" y="34"/>
                    <a:pt x="12" y="31"/>
                  </a:cubicBezTo>
                  <a:cubicBezTo>
                    <a:pt x="20" y="30"/>
                    <a:pt x="25" y="18"/>
                    <a:pt x="29" y="11"/>
                  </a:cubicBezTo>
                  <a:cubicBezTo>
                    <a:pt x="30" y="11"/>
                    <a:pt x="30" y="10"/>
                    <a:pt x="30" y="10"/>
                  </a:cubicBezTo>
                  <a:cubicBezTo>
                    <a:pt x="28" y="8"/>
                    <a:pt x="27" y="5"/>
                    <a:pt x="27" y="4"/>
                  </a:cubicBezTo>
                  <a:cubicBezTo>
                    <a:pt x="26" y="4"/>
                    <a:pt x="25" y="6"/>
                    <a:pt x="24" y="7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Freeform 72">
              <a:extLst>
                <a:ext uri="{FF2B5EF4-FFF2-40B4-BE49-F238E27FC236}">
                  <a16:creationId xmlns="" xmlns:a16="http://schemas.microsoft.com/office/drawing/2014/main" id="{6D1DB27A-2F2A-476F-B8D6-8C6E51F3DD68}"/>
                </a:ext>
              </a:extLst>
            </p:cNvPr>
            <p:cNvSpPr>
              <a:spLocks/>
            </p:cNvSpPr>
            <p:nvPr/>
          </p:nvSpPr>
          <p:spPr bwMode="gray">
            <a:xfrm>
              <a:off x="2006807" y="2387088"/>
              <a:ext cx="233911" cy="345856"/>
            </a:xfrm>
            <a:custGeom>
              <a:avLst/>
              <a:gdLst>
                <a:gd name="T0" fmla="*/ 12 w 80"/>
                <a:gd name="T1" fmla="*/ 21 h 121"/>
                <a:gd name="T2" fmla="*/ 2 w 80"/>
                <a:gd name="T3" fmla="*/ 29 h 121"/>
                <a:gd name="T4" fmla="*/ 2 w 80"/>
                <a:gd name="T5" fmla="*/ 42 h 121"/>
                <a:gd name="T6" fmla="*/ 12 w 80"/>
                <a:gd name="T7" fmla="*/ 53 h 121"/>
                <a:gd name="T8" fmla="*/ 22 w 80"/>
                <a:gd name="T9" fmla="*/ 59 h 121"/>
                <a:gd name="T10" fmla="*/ 20 w 80"/>
                <a:gd name="T11" fmla="*/ 66 h 121"/>
                <a:gd name="T12" fmla="*/ 26 w 80"/>
                <a:gd name="T13" fmla="*/ 69 h 121"/>
                <a:gd name="T14" fmla="*/ 22 w 80"/>
                <a:gd name="T15" fmla="*/ 95 h 121"/>
                <a:gd name="T16" fmla="*/ 28 w 80"/>
                <a:gd name="T17" fmla="*/ 109 h 121"/>
                <a:gd name="T18" fmla="*/ 38 w 80"/>
                <a:gd name="T19" fmla="*/ 120 h 121"/>
                <a:gd name="T20" fmla="*/ 48 w 80"/>
                <a:gd name="T21" fmla="*/ 119 h 121"/>
                <a:gd name="T22" fmla="*/ 47 w 80"/>
                <a:gd name="T23" fmla="*/ 115 h 121"/>
                <a:gd name="T24" fmla="*/ 63 w 80"/>
                <a:gd name="T25" fmla="*/ 108 h 121"/>
                <a:gd name="T26" fmla="*/ 80 w 80"/>
                <a:gd name="T27" fmla="*/ 109 h 121"/>
                <a:gd name="T28" fmla="*/ 66 w 80"/>
                <a:gd name="T29" fmla="*/ 85 h 121"/>
                <a:gd name="T30" fmla="*/ 63 w 80"/>
                <a:gd name="T31" fmla="*/ 85 h 121"/>
                <a:gd name="T32" fmla="*/ 54 w 80"/>
                <a:gd name="T33" fmla="*/ 73 h 121"/>
                <a:gd name="T34" fmla="*/ 58 w 80"/>
                <a:gd name="T35" fmla="*/ 70 h 121"/>
                <a:gd name="T36" fmla="*/ 61 w 80"/>
                <a:gd name="T37" fmla="*/ 57 h 121"/>
                <a:gd name="T38" fmla="*/ 70 w 80"/>
                <a:gd name="T39" fmla="*/ 41 h 121"/>
                <a:gd name="T40" fmla="*/ 70 w 80"/>
                <a:gd name="T41" fmla="*/ 41 h 121"/>
                <a:gd name="T42" fmla="*/ 62 w 80"/>
                <a:gd name="T43" fmla="*/ 33 h 121"/>
                <a:gd name="T44" fmla="*/ 51 w 80"/>
                <a:gd name="T45" fmla="*/ 25 h 121"/>
                <a:gd name="T46" fmla="*/ 53 w 80"/>
                <a:gd name="T47" fmla="*/ 24 h 121"/>
                <a:gd name="T48" fmla="*/ 41 w 80"/>
                <a:gd name="T49" fmla="*/ 10 h 121"/>
                <a:gd name="T50" fmla="*/ 27 w 80"/>
                <a:gd name="T51" fmla="*/ 0 h 121"/>
                <a:gd name="T52" fmla="*/ 26 w 80"/>
                <a:gd name="T53" fmla="*/ 1 h 121"/>
                <a:gd name="T54" fmla="*/ 12 w 80"/>
                <a:gd name="T55" fmla="*/ 2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0" h="121">
                  <a:moveTo>
                    <a:pt x="12" y="21"/>
                  </a:moveTo>
                  <a:cubicBezTo>
                    <a:pt x="21" y="26"/>
                    <a:pt x="6" y="27"/>
                    <a:pt x="2" y="29"/>
                  </a:cubicBezTo>
                  <a:cubicBezTo>
                    <a:pt x="5" y="35"/>
                    <a:pt x="0" y="37"/>
                    <a:pt x="2" y="42"/>
                  </a:cubicBezTo>
                  <a:cubicBezTo>
                    <a:pt x="3" y="47"/>
                    <a:pt x="8" y="51"/>
                    <a:pt x="12" y="53"/>
                  </a:cubicBezTo>
                  <a:cubicBezTo>
                    <a:pt x="18" y="57"/>
                    <a:pt x="18" y="52"/>
                    <a:pt x="22" y="59"/>
                  </a:cubicBezTo>
                  <a:cubicBezTo>
                    <a:pt x="23" y="60"/>
                    <a:pt x="19" y="63"/>
                    <a:pt x="20" y="66"/>
                  </a:cubicBezTo>
                  <a:cubicBezTo>
                    <a:pt x="20" y="68"/>
                    <a:pt x="26" y="67"/>
                    <a:pt x="26" y="69"/>
                  </a:cubicBezTo>
                  <a:cubicBezTo>
                    <a:pt x="30" y="79"/>
                    <a:pt x="20" y="84"/>
                    <a:pt x="22" y="95"/>
                  </a:cubicBezTo>
                  <a:cubicBezTo>
                    <a:pt x="23" y="99"/>
                    <a:pt x="26" y="107"/>
                    <a:pt x="28" y="109"/>
                  </a:cubicBezTo>
                  <a:cubicBezTo>
                    <a:pt x="31" y="113"/>
                    <a:pt x="36" y="115"/>
                    <a:pt x="38" y="120"/>
                  </a:cubicBezTo>
                  <a:cubicBezTo>
                    <a:pt x="41" y="121"/>
                    <a:pt x="45" y="120"/>
                    <a:pt x="48" y="119"/>
                  </a:cubicBezTo>
                  <a:cubicBezTo>
                    <a:pt x="48" y="117"/>
                    <a:pt x="48" y="116"/>
                    <a:pt x="47" y="115"/>
                  </a:cubicBezTo>
                  <a:cubicBezTo>
                    <a:pt x="53" y="115"/>
                    <a:pt x="60" y="114"/>
                    <a:pt x="63" y="108"/>
                  </a:cubicBezTo>
                  <a:cubicBezTo>
                    <a:pt x="67" y="113"/>
                    <a:pt x="74" y="110"/>
                    <a:pt x="80" y="109"/>
                  </a:cubicBezTo>
                  <a:cubicBezTo>
                    <a:pt x="79" y="100"/>
                    <a:pt x="68" y="93"/>
                    <a:pt x="66" y="85"/>
                  </a:cubicBezTo>
                  <a:cubicBezTo>
                    <a:pt x="65" y="85"/>
                    <a:pt x="64" y="85"/>
                    <a:pt x="63" y="85"/>
                  </a:cubicBezTo>
                  <a:cubicBezTo>
                    <a:pt x="62" y="79"/>
                    <a:pt x="58" y="77"/>
                    <a:pt x="54" y="73"/>
                  </a:cubicBezTo>
                  <a:cubicBezTo>
                    <a:pt x="56" y="73"/>
                    <a:pt x="57" y="71"/>
                    <a:pt x="58" y="70"/>
                  </a:cubicBezTo>
                  <a:cubicBezTo>
                    <a:pt x="56" y="65"/>
                    <a:pt x="58" y="61"/>
                    <a:pt x="61" y="57"/>
                  </a:cubicBezTo>
                  <a:cubicBezTo>
                    <a:pt x="70" y="63"/>
                    <a:pt x="70" y="51"/>
                    <a:pt x="70" y="41"/>
                  </a:cubicBezTo>
                  <a:cubicBezTo>
                    <a:pt x="70" y="41"/>
                    <a:pt x="70" y="41"/>
                    <a:pt x="70" y="41"/>
                  </a:cubicBezTo>
                  <a:cubicBezTo>
                    <a:pt x="68" y="43"/>
                    <a:pt x="65" y="35"/>
                    <a:pt x="62" y="33"/>
                  </a:cubicBezTo>
                  <a:cubicBezTo>
                    <a:pt x="58" y="30"/>
                    <a:pt x="54" y="29"/>
                    <a:pt x="51" y="25"/>
                  </a:cubicBezTo>
                  <a:cubicBezTo>
                    <a:pt x="52" y="25"/>
                    <a:pt x="52" y="24"/>
                    <a:pt x="53" y="24"/>
                  </a:cubicBezTo>
                  <a:cubicBezTo>
                    <a:pt x="47" y="20"/>
                    <a:pt x="46" y="14"/>
                    <a:pt x="41" y="10"/>
                  </a:cubicBezTo>
                  <a:cubicBezTo>
                    <a:pt x="37" y="7"/>
                    <a:pt x="32" y="4"/>
                    <a:pt x="27" y="0"/>
                  </a:cubicBezTo>
                  <a:cubicBezTo>
                    <a:pt x="27" y="1"/>
                    <a:pt x="27" y="1"/>
                    <a:pt x="26" y="1"/>
                  </a:cubicBezTo>
                  <a:cubicBezTo>
                    <a:pt x="20" y="8"/>
                    <a:pt x="9" y="9"/>
                    <a:pt x="12" y="21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8" name="Freeform 73">
              <a:extLst>
                <a:ext uri="{FF2B5EF4-FFF2-40B4-BE49-F238E27FC236}">
                  <a16:creationId xmlns="" xmlns:a16="http://schemas.microsoft.com/office/drawing/2014/main" id="{42D55494-1BD3-4E3C-BB8E-1028A73554B2}"/>
                </a:ext>
              </a:extLst>
            </p:cNvPr>
            <p:cNvSpPr>
              <a:spLocks/>
            </p:cNvSpPr>
            <p:nvPr/>
          </p:nvSpPr>
          <p:spPr bwMode="gray">
            <a:xfrm>
              <a:off x="2338958" y="2515317"/>
              <a:ext cx="149703" cy="183639"/>
            </a:xfrm>
            <a:custGeom>
              <a:avLst/>
              <a:gdLst>
                <a:gd name="T0" fmla="*/ 7 w 51"/>
                <a:gd name="T1" fmla="*/ 34 h 64"/>
                <a:gd name="T2" fmla="*/ 4 w 51"/>
                <a:gd name="T3" fmla="*/ 47 h 64"/>
                <a:gd name="T4" fmla="*/ 0 w 51"/>
                <a:gd name="T5" fmla="*/ 59 h 64"/>
                <a:gd name="T6" fmla="*/ 14 w 51"/>
                <a:gd name="T7" fmla="*/ 56 h 64"/>
                <a:gd name="T8" fmla="*/ 26 w 51"/>
                <a:gd name="T9" fmla="*/ 58 h 64"/>
                <a:gd name="T10" fmla="*/ 42 w 51"/>
                <a:gd name="T11" fmla="*/ 36 h 64"/>
                <a:gd name="T12" fmla="*/ 51 w 51"/>
                <a:gd name="T13" fmla="*/ 22 h 64"/>
                <a:gd name="T14" fmla="*/ 49 w 51"/>
                <a:gd name="T15" fmla="*/ 21 h 64"/>
                <a:gd name="T16" fmla="*/ 49 w 51"/>
                <a:gd name="T17" fmla="*/ 23 h 64"/>
                <a:gd name="T18" fmla="*/ 48 w 51"/>
                <a:gd name="T19" fmla="*/ 23 h 64"/>
                <a:gd name="T20" fmla="*/ 37 w 51"/>
                <a:gd name="T21" fmla="*/ 15 h 64"/>
                <a:gd name="T22" fmla="*/ 25 w 51"/>
                <a:gd name="T23" fmla="*/ 6 h 64"/>
                <a:gd name="T24" fmla="*/ 14 w 51"/>
                <a:gd name="T25" fmla="*/ 0 h 64"/>
                <a:gd name="T26" fmla="*/ 11 w 51"/>
                <a:gd name="T27" fmla="*/ 0 h 64"/>
                <a:gd name="T28" fmla="*/ 5 w 51"/>
                <a:gd name="T29" fmla="*/ 8 h 64"/>
                <a:gd name="T30" fmla="*/ 7 w 51"/>
                <a:gd name="T31" fmla="*/ 3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1" h="64">
                  <a:moveTo>
                    <a:pt x="7" y="34"/>
                  </a:moveTo>
                  <a:cubicBezTo>
                    <a:pt x="8" y="40"/>
                    <a:pt x="7" y="40"/>
                    <a:pt x="4" y="47"/>
                  </a:cubicBezTo>
                  <a:cubicBezTo>
                    <a:pt x="3" y="48"/>
                    <a:pt x="0" y="59"/>
                    <a:pt x="0" y="59"/>
                  </a:cubicBezTo>
                  <a:cubicBezTo>
                    <a:pt x="4" y="64"/>
                    <a:pt x="10" y="56"/>
                    <a:pt x="14" y="56"/>
                  </a:cubicBezTo>
                  <a:cubicBezTo>
                    <a:pt x="18" y="56"/>
                    <a:pt x="21" y="60"/>
                    <a:pt x="26" y="58"/>
                  </a:cubicBezTo>
                  <a:cubicBezTo>
                    <a:pt x="30" y="62"/>
                    <a:pt x="39" y="41"/>
                    <a:pt x="42" y="36"/>
                  </a:cubicBezTo>
                  <a:cubicBezTo>
                    <a:pt x="44" y="32"/>
                    <a:pt x="47" y="27"/>
                    <a:pt x="51" y="22"/>
                  </a:cubicBezTo>
                  <a:cubicBezTo>
                    <a:pt x="50" y="21"/>
                    <a:pt x="50" y="21"/>
                    <a:pt x="49" y="21"/>
                  </a:cubicBezTo>
                  <a:cubicBezTo>
                    <a:pt x="49" y="22"/>
                    <a:pt x="49" y="22"/>
                    <a:pt x="49" y="23"/>
                  </a:cubicBezTo>
                  <a:cubicBezTo>
                    <a:pt x="49" y="23"/>
                    <a:pt x="48" y="23"/>
                    <a:pt x="48" y="23"/>
                  </a:cubicBezTo>
                  <a:cubicBezTo>
                    <a:pt x="48" y="17"/>
                    <a:pt x="40" y="17"/>
                    <a:pt x="37" y="15"/>
                  </a:cubicBezTo>
                  <a:cubicBezTo>
                    <a:pt x="33" y="13"/>
                    <a:pt x="28" y="6"/>
                    <a:pt x="25" y="6"/>
                  </a:cubicBezTo>
                  <a:cubicBezTo>
                    <a:pt x="25" y="2"/>
                    <a:pt x="17" y="1"/>
                    <a:pt x="14" y="0"/>
                  </a:cubicBezTo>
                  <a:cubicBezTo>
                    <a:pt x="13" y="0"/>
                    <a:pt x="12" y="0"/>
                    <a:pt x="11" y="0"/>
                  </a:cubicBezTo>
                  <a:cubicBezTo>
                    <a:pt x="8" y="3"/>
                    <a:pt x="6" y="5"/>
                    <a:pt x="5" y="8"/>
                  </a:cubicBezTo>
                  <a:cubicBezTo>
                    <a:pt x="0" y="22"/>
                    <a:pt x="5" y="23"/>
                    <a:pt x="7" y="34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9" name="Freeform 74">
              <a:extLst>
                <a:ext uri="{FF2B5EF4-FFF2-40B4-BE49-F238E27FC236}">
                  <a16:creationId xmlns="" xmlns:a16="http://schemas.microsoft.com/office/drawing/2014/main" id="{A3B602E5-4397-4E28-B291-0C4F1996D3AA}"/>
                </a:ext>
              </a:extLst>
            </p:cNvPr>
            <p:cNvSpPr>
              <a:spLocks/>
            </p:cNvSpPr>
            <p:nvPr/>
          </p:nvSpPr>
          <p:spPr bwMode="gray">
            <a:xfrm>
              <a:off x="2164305" y="2500231"/>
              <a:ext cx="207401" cy="198942"/>
            </a:xfrm>
            <a:custGeom>
              <a:avLst/>
              <a:gdLst>
                <a:gd name="T0" fmla="*/ 32 w 71"/>
                <a:gd name="T1" fmla="*/ 64 h 69"/>
                <a:gd name="T2" fmla="*/ 36 w 71"/>
                <a:gd name="T3" fmla="*/ 61 h 69"/>
                <a:gd name="T4" fmla="*/ 54 w 71"/>
                <a:gd name="T5" fmla="*/ 58 h 69"/>
                <a:gd name="T6" fmla="*/ 53 w 71"/>
                <a:gd name="T7" fmla="*/ 61 h 69"/>
                <a:gd name="T8" fmla="*/ 61 w 71"/>
                <a:gd name="T9" fmla="*/ 60 h 69"/>
                <a:gd name="T10" fmla="*/ 64 w 71"/>
                <a:gd name="T11" fmla="*/ 52 h 69"/>
                <a:gd name="T12" fmla="*/ 67 w 71"/>
                <a:gd name="T13" fmla="*/ 39 h 69"/>
                <a:gd name="T14" fmla="*/ 65 w 71"/>
                <a:gd name="T15" fmla="*/ 13 h 69"/>
                <a:gd name="T16" fmla="*/ 71 w 71"/>
                <a:gd name="T17" fmla="*/ 5 h 69"/>
                <a:gd name="T18" fmla="*/ 57 w 71"/>
                <a:gd name="T19" fmla="*/ 1 h 69"/>
                <a:gd name="T20" fmla="*/ 42 w 71"/>
                <a:gd name="T21" fmla="*/ 2 h 69"/>
                <a:gd name="T22" fmla="*/ 45 w 71"/>
                <a:gd name="T23" fmla="*/ 3 h 69"/>
                <a:gd name="T24" fmla="*/ 35 w 71"/>
                <a:gd name="T25" fmla="*/ 4 h 69"/>
                <a:gd name="T26" fmla="*/ 27 w 71"/>
                <a:gd name="T27" fmla="*/ 1 h 69"/>
                <a:gd name="T28" fmla="*/ 16 w 71"/>
                <a:gd name="T29" fmla="*/ 1 h 69"/>
                <a:gd name="T30" fmla="*/ 7 w 71"/>
                <a:gd name="T31" fmla="*/ 17 h 69"/>
                <a:gd name="T32" fmla="*/ 4 w 71"/>
                <a:gd name="T33" fmla="*/ 30 h 69"/>
                <a:gd name="T34" fmla="*/ 0 w 71"/>
                <a:gd name="T35" fmla="*/ 33 h 69"/>
                <a:gd name="T36" fmla="*/ 9 w 71"/>
                <a:gd name="T37" fmla="*/ 45 h 69"/>
                <a:gd name="T38" fmla="*/ 12 w 71"/>
                <a:gd name="T39" fmla="*/ 45 h 69"/>
                <a:gd name="T40" fmla="*/ 25 w 71"/>
                <a:gd name="T41" fmla="*/ 65 h 69"/>
                <a:gd name="T42" fmla="*/ 36 w 71"/>
                <a:gd name="T43" fmla="*/ 69 h 69"/>
                <a:gd name="T44" fmla="*/ 32 w 71"/>
                <a:gd name="T45" fmla="*/ 6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1" h="69">
                  <a:moveTo>
                    <a:pt x="32" y="64"/>
                  </a:moveTo>
                  <a:cubicBezTo>
                    <a:pt x="34" y="58"/>
                    <a:pt x="32" y="63"/>
                    <a:pt x="36" y="61"/>
                  </a:cubicBezTo>
                  <a:cubicBezTo>
                    <a:pt x="39" y="60"/>
                    <a:pt x="50" y="58"/>
                    <a:pt x="54" y="58"/>
                  </a:cubicBezTo>
                  <a:cubicBezTo>
                    <a:pt x="54" y="59"/>
                    <a:pt x="53" y="60"/>
                    <a:pt x="53" y="61"/>
                  </a:cubicBezTo>
                  <a:cubicBezTo>
                    <a:pt x="55" y="61"/>
                    <a:pt x="58" y="61"/>
                    <a:pt x="61" y="60"/>
                  </a:cubicBezTo>
                  <a:cubicBezTo>
                    <a:pt x="62" y="57"/>
                    <a:pt x="63" y="53"/>
                    <a:pt x="64" y="52"/>
                  </a:cubicBezTo>
                  <a:cubicBezTo>
                    <a:pt x="67" y="45"/>
                    <a:pt x="68" y="45"/>
                    <a:pt x="67" y="39"/>
                  </a:cubicBezTo>
                  <a:cubicBezTo>
                    <a:pt x="65" y="28"/>
                    <a:pt x="60" y="27"/>
                    <a:pt x="65" y="13"/>
                  </a:cubicBezTo>
                  <a:cubicBezTo>
                    <a:pt x="66" y="10"/>
                    <a:pt x="68" y="8"/>
                    <a:pt x="71" y="5"/>
                  </a:cubicBezTo>
                  <a:cubicBezTo>
                    <a:pt x="66" y="4"/>
                    <a:pt x="61" y="3"/>
                    <a:pt x="57" y="1"/>
                  </a:cubicBezTo>
                  <a:cubicBezTo>
                    <a:pt x="54" y="0"/>
                    <a:pt x="43" y="0"/>
                    <a:pt x="42" y="2"/>
                  </a:cubicBezTo>
                  <a:cubicBezTo>
                    <a:pt x="43" y="2"/>
                    <a:pt x="44" y="3"/>
                    <a:pt x="45" y="3"/>
                  </a:cubicBezTo>
                  <a:cubicBezTo>
                    <a:pt x="42" y="3"/>
                    <a:pt x="36" y="0"/>
                    <a:pt x="35" y="4"/>
                  </a:cubicBezTo>
                  <a:cubicBezTo>
                    <a:pt x="32" y="3"/>
                    <a:pt x="31" y="2"/>
                    <a:pt x="27" y="1"/>
                  </a:cubicBezTo>
                  <a:cubicBezTo>
                    <a:pt x="23" y="1"/>
                    <a:pt x="20" y="1"/>
                    <a:pt x="16" y="1"/>
                  </a:cubicBezTo>
                  <a:cubicBezTo>
                    <a:pt x="16" y="11"/>
                    <a:pt x="16" y="23"/>
                    <a:pt x="7" y="17"/>
                  </a:cubicBezTo>
                  <a:cubicBezTo>
                    <a:pt x="4" y="21"/>
                    <a:pt x="2" y="25"/>
                    <a:pt x="4" y="30"/>
                  </a:cubicBezTo>
                  <a:cubicBezTo>
                    <a:pt x="3" y="31"/>
                    <a:pt x="2" y="33"/>
                    <a:pt x="0" y="33"/>
                  </a:cubicBezTo>
                  <a:cubicBezTo>
                    <a:pt x="4" y="37"/>
                    <a:pt x="8" y="39"/>
                    <a:pt x="9" y="45"/>
                  </a:cubicBezTo>
                  <a:cubicBezTo>
                    <a:pt x="10" y="45"/>
                    <a:pt x="11" y="45"/>
                    <a:pt x="12" y="45"/>
                  </a:cubicBezTo>
                  <a:cubicBezTo>
                    <a:pt x="14" y="52"/>
                    <a:pt x="23" y="58"/>
                    <a:pt x="25" y="65"/>
                  </a:cubicBezTo>
                  <a:cubicBezTo>
                    <a:pt x="28" y="67"/>
                    <a:pt x="32" y="68"/>
                    <a:pt x="36" y="69"/>
                  </a:cubicBezTo>
                  <a:cubicBezTo>
                    <a:pt x="36" y="67"/>
                    <a:pt x="32" y="62"/>
                    <a:pt x="32" y="64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Freeform 75">
              <a:extLst>
                <a:ext uri="{FF2B5EF4-FFF2-40B4-BE49-F238E27FC236}">
                  <a16:creationId xmlns="" xmlns:a16="http://schemas.microsoft.com/office/drawing/2014/main" id="{B8D5C8A0-901F-4A14-9244-01B7315C4B44}"/>
                </a:ext>
              </a:extLst>
            </p:cNvPr>
            <p:cNvSpPr>
              <a:spLocks/>
            </p:cNvSpPr>
            <p:nvPr/>
          </p:nvSpPr>
          <p:spPr bwMode="gray">
            <a:xfrm>
              <a:off x="1793167" y="2754804"/>
              <a:ext cx="4679" cy="3061"/>
            </a:xfrm>
            <a:custGeom>
              <a:avLst/>
              <a:gdLst>
                <a:gd name="T0" fmla="*/ 1 w 2"/>
                <a:gd name="T1" fmla="*/ 1 h 1"/>
                <a:gd name="T2" fmla="*/ 2 w 2"/>
                <a:gd name="T3" fmla="*/ 0 h 1"/>
                <a:gd name="T4" fmla="*/ 0 w 2"/>
                <a:gd name="T5" fmla="*/ 1 h 1"/>
                <a:gd name="T6" fmla="*/ 1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2" y="1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1" name="Freeform 21">
              <a:extLst>
                <a:ext uri="{FF2B5EF4-FFF2-40B4-BE49-F238E27FC236}">
                  <a16:creationId xmlns="" xmlns:a16="http://schemas.microsoft.com/office/drawing/2014/main" id="{86E33EE1-4902-473F-9070-63EA3DCF0529}"/>
                </a:ext>
              </a:extLst>
            </p:cNvPr>
            <p:cNvSpPr>
              <a:spLocks/>
            </p:cNvSpPr>
            <p:nvPr/>
          </p:nvSpPr>
          <p:spPr bwMode="gray">
            <a:xfrm>
              <a:off x="1417351" y="2190974"/>
              <a:ext cx="667425" cy="564693"/>
            </a:xfrm>
            <a:custGeom>
              <a:avLst/>
              <a:gdLst>
                <a:gd name="T0" fmla="*/ 228 w 228"/>
                <a:gd name="T1" fmla="*/ 68 h 197"/>
                <a:gd name="T2" fmla="*/ 225 w 228"/>
                <a:gd name="T3" fmla="*/ 68 h 197"/>
                <a:gd name="T4" fmla="*/ 211 w 228"/>
                <a:gd name="T5" fmla="*/ 55 h 197"/>
                <a:gd name="T6" fmla="*/ 206 w 228"/>
                <a:gd name="T7" fmla="*/ 47 h 197"/>
                <a:gd name="T8" fmla="*/ 184 w 228"/>
                <a:gd name="T9" fmla="*/ 40 h 197"/>
                <a:gd name="T10" fmla="*/ 180 w 228"/>
                <a:gd name="T11" fmla="*/ 36 h 197"/>
                <a:gd name="T12" fmla="*/ 191 w 228"/>
                <a:gd name="T13" fmla="*/ 29 h 197"/>
                <a:gd name="T14" fmla="*/ 157 w 228"/>
                <a:gd name="T15" fmla="*/ 25 h 197"/>
                <a:gd name="T16" fmla="*/ 150 w 228"/>
                <a:gd name="T17" fmla="*/ 22 h 197"/>
                <a:gd name="T18" fmla="*/ 153 w 228"/>
                <a:gd name="T19" fmla="*/ 24 h 197"/>
                <a:gd name="T20" fmla="*/ 151 w 228"/>
                <a:gd name="T21" fmla="*/ 31 h 197"/>
                <a:gd name="T22" fmla="*/ 148 w 228"/>
                <a:gd name="T23" fmla="*/ 33 h 197"/>
                <a:gd name="T24" fmla="*/ 142 w 228"/>
                <a:gd name="T25" fmla="*/ 37 h 197"/>
                <a:gd name="T26" fmla="*/ 114 w 228"/>
                <a:gd name="T27" fmla="*/ 31 h 197"/>
                <a:gd name="T28" fmla="*/ 90 w 228"/>
                <a:gd name="T29" fmla="*/ 32 h 197"/>
                <a:gd name="T30" fmla="*/ 63 w 228"/>
                <a:gd name="T31" fmla="*/ 14 h 197"/>
                <a:gd name="T32" fmla="*/ 56 w 228"/>
                <a:gd name="T33" fmla="*/ 4 h 197"/>
                <a:gd name="T34" fmla="*/ 41 w 228"/>
                <a:gd name="T35" fmla="*/ 19 h 197"/>
                <a:gd name="T36" fmla="*/ 32 w 228"/>
                <a:gd name="T37" fmla="*/ 23 h 197"/>
                <a:gd name="T38" fmla="*/ 32 w 228"/>
                <a:gd name="T39" fmla="*/ 59 h 197"/>
                <a:gd name="T40" fmla="*/ 28 w 228"/>
                <a:gd name="T41" fmla="*/ 31 h 197"/>
                <a:gd name="T42" fmla="*/ 28 w 228"/>
                <a:gd name="T43" fmla="*/ 22 h 197"/>
                <a:gd name="T44" fmla="*/ 21 w 228"/>
                <a:gd name="T45" fmla="*/ 17 h 197"/>
                <a:gd name="T46" fmla="*/ 7 w 228"/>
                <a:gd name="T47" fmla="*/ 53 h 197"/>
                <a:gd name="T48" fmla="*/ 18 w 228"/>
                <a:gd name="T49" fmla="*/ 72 h 197"/>
                <a:gd name="T50" fmla="*/ 44 w 228"/>
                <a:gd name="T51" fmla="*/ 92 h 197"/>
                <a:gd name="T52" fmla="*/ 97 w 228"/>
                <a:gd name="T53" fmla="*/ 107 h 197"/>
                <a:gd name="T54" fmla="*/ 95 w 228"/>
                <a:gd name="T55" fmla="*/ 147 h 197"/>
                <a:gd name="T56" fmla="*/ 108 w 228"/>
                <a:gd name="T57" fmla="*/ 191 h 197"/>
                <a:gd name="T58" fmla="*/ 130 w 228"/>
                <a:gd name="T59" fmla="*/ 197 h 197"/>
                <a:gd name="T60" fmla="*/ 156 w 228"/>
                <a:gd name="T61" fmla="*/ 175 h 197"/>
                <a:gd name="T62" fmla="*/ 155 w 228"/>
                <a:gd name="T63" fmla="*/ 166 h 197"/>
                <a:gd name="T64" fmla="*/ 145 w 228"/>
                <a:gd name="T65" fmla="*/ 139 h 197"/>
                <a:gd name="T66" fmla="*/ 169 w 228"/>
                <a:gd name="T67" fmla="*/ 143 h 197"/>
                <a:gd name="T68" fmla="*/ 203 w 228"/>
                <a:gd name="T69" fmla="*/ 135 h 197"/>
                <a:gd name="T70" fmla="*/ 203 w 228"/>
                <a:gd name="T71" fmla="*/ 110 h 197"/>
                <a:gd name="T72" fmla="*/ 213 w 228"/>
                <a:gd name="T73" fmla="*/ 8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28" h="197">
                  <a:moveTo>
                    <a:pt x="227" y="69"/>
                  </a:moveTo>
                  <a:cubicBezTo>
                    <a:pt x="228" y="69"/>
                    <a:pt x="228" y="69"/>
                    <a:pt x="228" y="68"/>
                  </a:cubicBezTo>
                  <a:cubicBezTo>
                    <a:pt x="227" y="68"/>
                    <a:pt x="227" y="67"/>
                    <a:pt x="226" y="67"/>
                  </a:cubicBezTo>
                  <a:cubicBezTo>
                    <a:pt x="226" y="67"/>
                    <a:pt x="225" y="68"/>
                    <a:pt x="225" y="68"/>
                  </a:cubicBezTo>
                  <a:cubicBezTo>
                    <a:pt x="222" y="66"/>
                    <a:pt x="216" y="62"/>
                    <a:pt x="212" y="64"/>
                  </a:cubicBezTo>
                  <a:cubicBezTo>
                    <a:pt x="211" y="61"/>
                    <a:pt x="212" y="58"/>
                    <a:pt x="211" y="55"/>
                  </a:cubicBezTo>
                  <a:cubicBezTo>
                    <a:pt x="211" y="55"/>
                    <a:pt x="210" y="55"/>
                    <a:pt x="210" y="55"/>
                  </a:cubicBezTo>
                  <a:cubicBezTo>
                    <a:pt x="210" y="52"/>
                    <a:pt x="207" y="50"/>
                    <a:pt x="206" y="47"/>
                  </a:cubicBezTo>
                  <a:cubicBezTo>
                    <a:pt x="201" y="47"/>
                    <a:pt x="199" y="44"/>
                    <a:pt x="195" y="42"/>
                  </a:cubicBezTo>
                  <a:cubicBezTo>
                    <a:pt x="191" y="41"/>
                    <a:pt x="188" y="41"/>
                    <a:pt x="184" y="40"/>
                  </a:cubicBezTo>
                  <a:cubicBezTo>
                    <a:pt x="183" y="41"/>
                    <a:pt x="183" y="42"/>
                    <a:pt x="183" y="42"/>
                  </a:cubicBezTo>
                  <a:cubicBezTo>
                    <a:pt x="181" y="41"/>
                    <a:pt x="181" y="39"/>
                    <a:pt x="180" y="36"/>
                  </a:cubicBezTo>
                  <a:cubicBezTo>
                    <a:pt x="179" y="36"/>
                    <a:pt x="178" y="34"/>
                    <a:pt x="178" y="33"/>
                  </a:cubicBezTo>
                  <a:cubicBezTo>
                    <a:pt x="182" y="32"/>
                    <a:pt x="188" y="32"/>
                    <a:pt x="191" y="29"/>
                  </a:cubicBezTo>
                  <a:cubicBezTo>
                    <a:pt x="184" y="29"/>
                    <a:pt x="178" y="28"/>
                    <a:pt x="171" y="28"/>
                  </a:cubicBezTo>
                  <a:cubicBezTo>
                    <a:pt x="166" y="28"/>
                    <a:pt x="160" y="32"/>
                    <a:pt x="157" y="25"/>
                  </a:cubicBezTo>
                  <a:cubicBezTo>
                    <a:pt x="157" y="25"/>
                    <a:pt x="158" y="24"/>
                    <a:pt x="159" y="23"/>
                  </a:cubicBezTo>
                  <a:cubicBezTo>
                    <a:pt x="157" y="19"/>
                    <a:pt x="153" y="23"/>
                    <a:pt x="150" y="22"/>
                  </a:cubicBezTo>
                  <a:cubicBezTo>
                    <a:pt x="150" y="22"/>
                    <a:pt x="150" y="23"/>
                    <a:pt x="150" y="23"/>
                  </a:cubicBezTo>
                  <a:cubicBezTo>
                    <a:pt x="151" y="23"/>
                    <a:pt x="152" y="24"/>
                    <a:pt x="153" y="24"/>
                  </a:cubicBezTo>
                  <a:cubicBezTo>
                    <a:pt x="153" y="26"/>
                    <a:pt x="154" y="27"/>
                    <a:pt x="155" y="29"/>
                  </a:cubicBezTo>
                  <a:cubicBezTo>
                    <a:pt x="153" y="29"/>
                    <a:pt x="151" y="29"/>
                    <a:pt x="151" y="31"/>
                  </a:cubicBezTo>
                  <a:cubicBezTo>
                    <a:pt x="152" y="31"/>
                    <a:pt x="152" y="31"/>
                    <a:pt x="152" y="31"/>
                  </a:cubicBezTo>
                  <a:cubicBezTo>
                    <a:pt x="151" y="32"/>
                    <a:pt x="149" y="33"/>
                    <a:pt x="148" y="33"/>
                  </a:cubicBezTo>
                  <a:cubicBezTo>
                    <a:pt x="148" y="33"/>
                    <a:pt x="149" y="34"/>
                    <a:pt x="150" y="35"/>
                  </a:cubicBezTo>
                  <a:cubicBezTo>
                    <a:pt x="146" y="34"/>
                    <a:pt x="145" y="37"/>
                    <a:pt x="142" y="37"/>
                  </a:cubicBezTo>
                  <a:cubicBezTo>
                    <a:pt x="141" y="44"/>
                    <a:pt x="125" y="39"/>
                    <a:pt x="122" y="36"/>
                  </a:cubicBezTo>
                  <a:cubicBezTo>
                    <a:pt x="119" y="32"/>
                    <a:pt x="120" y="31"/>
                    <a:pt x="114" y="31"/>
                  </a:cubicBezTo>
                  <a:cubicBezTo>
                    <a:pt x="110" y="31"/>
                    <a:pt x="107" y="31"/>
                    <a:pt x="102" y="31"/>
                  </a:cubicBezTo>
                  <a:cubicBezTo>
                    <a:pt x="99" y="32"/>
                    <a:pt x="94" y="33"/>
                    <a:pt x="90" y="32"/>
                  </a:cubicBezTo>
                  <a:cubicBezTo>
                    <a:pt x="86" y="31"/>
                    <a:pt x="86" y="26"/>
                    <a:pt x="84" y="23"/>
                  </a:cubicBezTo>
                  <a:cubicBezTo>
                    <a:pt x="79" y="14"/>
                    <a:pt x="70" y="18"/>
                    <a:pt x="63" y="14"/>
                  </a:cubicBezTo>
                  <a:cubicBezTo>
                    <a:pt x="62" y="13"/>
                    <a:pt x="59" y="12"/>
                    <a:pt x="58" y="10"/>
                  </a:cubicBezTo>
                  <a:cubicBezTo>
                    <a:pt x="57" y="8"/>
                    <a:pt x="59" y="5"/>
                    <a:pt x="56" y="4"/>
                  </a:cubicBezTo>
                  <a:cubicBezTo>
                    <a:pt x="49" y="0"/>
                    <a:pt x="52" y="11"/>
                    <a:pt x="50" y="13"/>
                  </a:cubicBezTo>
                  <a:cubicBezTo>
                    <a:pt x="60" y="18"/>
                    <a:pt x="42" y="19"/>
                    <a:pt x="41" y="19"/>
                  </a:cubicBezTo>
                  <a:cubicBezTo>
                    <a:pt x="38" y="21"/>
                    <a:pt x="37" y="23"/>
                    <a:pt x="33" y="23"/>
                  </a:cubicBezTo>
                  <a:cubicBezTo>
                    <a:pt x="33" y="23"/>
                    <a:pt x="33" y="23"/>
                    <a:pt x="32" y="23"/>
                  </a:cubicBezTo>
                  <a:cubicBezTo>
                    <a:pt x="30" y="29"/>
                    <a:pt x="35" y="36"/>
                    <a:pt x="39" y="41"/>
                  </a:cubicBezTo>
                  <a:cubicBezTo>
                    <a:pt x="35" y="47"/>
                    <a:pt x="41" y="58"/>
                    <a:pt x="32" y="59"/>
                  </a:cubicBezTo>
                  <a:cubicBezTo>
                    <a:pt x="23" y="59"/>
                    <a:pt x="17" y="49"/>
                    <a:pt x="21" y="41"/>
                  </a:cubicBezTo>
                  <a:cubicBezTo>
                    <a:pt x="22" y="37"/>
                    <a:pt x="27" y="35"/>
                    <a:pt x="28" y="31"/>
                  </a:cubicBezTo>
                  <a:cubicBezTo>
                    <a:pt x="29" y="29"/>
                    <a:pt x="27" y="25"/>
                    <a:pt x="28" y="23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0"/>
                    <a:pt x="25" y="18"/>
                    <a:pt x="24" y="16"/>
                  </a:cubicBezTo>
                  <a:cubicBezTo>
                    <a:pt x="22" y="16"/>
                    <a:pt x="22" y="16"/>
                    <a:pt x="21" y="17"/>
                  </a:cubicBezTo>
                  <a:cubicBezTo>
                    <a:pt x="5" y="25"/>
                    <a:pt x="10" y="43"/>
                    <a:pt x="0" y="53"/>
                  </a:cubicBezTo>
                  <a:cubicBezTo>
                    <a:pt x="2" y="53"/>
                    <a:pt x="5" y="54"/>
                    <a:pt x="7" y="53"/>
                  </a:cubicBezTo>
                  <a:cubicBezTo>
                    <a:pt x="7" y="55"/>
                    <a:pt x="7" y="56"/>
                    <a:pt x="7" y="57"/>
                  </a:cubicBezTo>
                  <a:cubicBezTo>
                    <a:pt x="9" y="57"/>
                    <a:pt x="17" y="69"/>
                    <a:pt x="18" y="72"/>
                  </a:cubicBezTo>
                  <a:cubicBezTo>
                    <a:pt x="23" y="87"/>
                    <a:pt x="2" y="76"/>
                    <a:pt x="23" y="91"/>
                  </a:cubicBezTo>
                  <a:cubicBezTo>
                    <a:pt x="29" y="93"/>
                    <a:pt x="38" y="91"/>
                    <a:pt x="44" y="92"/>
                  </a:cubicBezTo>
                  <a:cubicBezTo>
                    <a:pt x="55" y="93"/>
                    <a:pt x="53" y="96"/>
                    <a:pt x="59" y="103"/>
                  </a:cubicBezTo>
                  <a:cubicBezTo>
                    <a:pt x="68" y="111"/>
                    <a:pt x="95" y="100"/>
                    <a:pt x="97" y="107"/>
                  </a:cubicBezTo>
                  <a:cubicBezTo>
                    <a:pt x="99" y="113"/>
                    <a:pt x="91" y="121"/>
                    <a:pt x="90" y="127"/>
                  </a:cubicBezTo>
                  <a:cubicBezTo>
                    <a:pt x="89" y="134"/>
                    <a:pt x="93" y="140"/>
                    <a:pt x="95" y="147"/>
                  </a:cubicBezTo>
                  <a:cubicBezTo>
                    <a:pt x="99" y="155"/>
                    <a:pt x="101" y="156"/>
                    <a:pt x="93" y="164"/>
                  </a:cubicBezTo>
                  <a:cubicBezTo>
                    <a:pt x="107" y="165"/>
                    <a:pt x="100" y="183"/>
                    <a:pt x="108" y="191"/>
                  </a:cubicBezTo>
                  <a:cubicBezTo>
                    <a:pt x="114" y="197"/>
                    <a:pt x="125" y="195"/>
                    <a:pt x="132" y="192"/>
                  </a:cubicBezTo>
                  <a:cubicBezTo>
                    <a:pt x="131" y="193"/>
                    <a:pt x="131" y="195"/>
                    <a:pt x="130" y="197"/>
                  </a:cubicBezTo>
                  <a:cubicBezTo>
                    <a:pt x="135" y="194"/>
                    <a:pt x="139" y="190"/>
                    <a:pt x="145" y="187"/>
                  </a:cubicBezTo>
                  <a:cubicBezTo>
                    <a:pt x="151" y="184"/>
                    <a:pt x="155" y="185"/>
                    <a:pt x="156" y="175"/>
                  </a:cubicBezTo>
                  <a:cubicBezTo>
                    <a:pt x="159" y="175"/>
                    <a:pt x="167" y="174"/>
                    <a:pt x="167" y="170"/>
                  </a:cubicBezTo>
                  <a:cubicBezTo>
                    <a:pt x="166" y="164"/>
                    <a:pt x="158" y="169"/>
                    <a:pt x="155" y="166"/>
                  </a:cubicBezTo>
                  <a:cubicBezTo>
                    <a:pt x="151" y="163"/>
                    <a:pt x="153" y="156"/>
                    <a:pt x="152" y="151"/>
                  </a:cubicBezTo>
                  <a:cubicBezTo>
                    <a:pt x="151" y="147"/>
                    <a:pt x="147" y="143"/>
                    <a:pt x="145" y="139"/>
                  </a:cubicBezTo>
                  <a:cubicBezTo>
                    <a:pt x="149" y="137"/>
                    <a:pt x="154" y="138"/>
                    <a:pt x="154" y="143"/>
                  </a:cubicBezTo>
                  <a:cubicBezTo>
                    <a:pt x="160" y="142"/>
                    <a:pt x="164" y="147"/>
                    <a:pt x="169" y="143"/>
                  </a:cubicBezTo>
                  <a:cubicBezTo>
                    <a:pt x="170" y="147"/>
                    <a:pt x="173" y="149"/>
                    <a:pt x="177" y="149"/>
                  </a:cubicBezTo>
                  <a:cubicBezTo>
                    <a:pt x="177" y="135"/>
                    <a:pt x="194" y="140"/>
                    <a:pt x="203" y="135"/>
                  </a:cubicBezTo>
                  <a:cubicBezTo>
                    <a:pt x="209" y="131"/>
                    <a:pt x="211" y="126"/>
                    <a:pt x="213" y="121"/>
                  </a:cubicBezTo>
                  <a:cubicBezTo>
                    <a:pt x="209" y="119"/>
                    <a:pt x="204" y="114"/>
                    <a:pt x="203" y="110"/>
                  </a:cubicBezTo>
                  <a:cubicBezTo>
                    <a:pt x="201" y="105"/>
                    <a:pt x="206" y="103"/>
                    <a:pt x="203" y="97"/>
                  </a:cubicBezTo>
                  <a:cubicBezTo>
                    <a:pt x="207" y="95"/>
                    <a:pt x="222" y="94"/>
                    <a:pt x="213" y="89"/>
                  </a:cubicBezTo>
                  <a:cubicBezTo>
                    <a:pt x="210" y="77"/>
                    <a:pt x="221" y="76"/>
                    <a:pt x="227" y="69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2" name="Freeform 22">
              <a:extLst>
                <a:ext uri="{FF2B5EF4-FFF2-40B4-BE49-F238E27FC236}">
                  <a16:creationId xmlns="" xmlns:a16="http://schemas.microsoft.com/office/drawing/2014/main" id="{28893C54-FA55-4779-8183-A76269E2B6AB}"/>
                </a:ext>
              </a:extLst>
            </p:cNvPr>
            <p:cNvSpPr>
              <a:spLocks/>
            </p:cNvSpPr>
            <p:nvPr/>
          </p:nvSpPr>
          <p:spPr bwMode="gray">
            <a:xfrm>
              <a:off x="1793167" y="2754804"/>
              <a:ext cx="4679" cy="3061"/>
            </a:xfrm>
            <a:custGeom>
              <a:avLst/>
              <a:gdLst>
                <a:gd name="T0" fmla="*/ 1 w 2"/>
                <a:gd name="T1" fmla="*/ 1 h 1"/>
                <a:gd name="T2" fmla="*/ 2 w 2"/>
                <a:gd name="T3" fmla="*/ 0 h 1"/>
                <a:gd name="T4" fmla="*/ 0 w 2"/>
                <a:gd name="T5" fmla="*/ 1 h 1"/>
                <a:gd name="T6" fmla="*/ 1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2" y="1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3" name="Freeform 23">
              <a:extLst>
                <a:ext uri="{FF2B5EF4-FFF2-40B4-BE49-F238E27FC236}">
                  <a16:creationId xmlns="" xmlns:a16="http://schemas.microsoft.com/office/drawing/2014/main" id="{370A2D6D-B08B-475B-8AF0-980E99F6BD8F}"/>
                </a:ext>
              </a:extLst>
            </p:cNvPr>
            <p:cNvSpPr>
              <a:spLocks/>
            </p:cNvSpPr>
            <p:nvPr/>
          </p:nvSpPr>
          <p:spPr bwMode="gray">
            <a:xfrm>
              <a:off x="1390841" y="2536061"/>
              <a:ext cx="1919626" cy="1980253"/>
            </a:xfrm>
            <a:custGeom>
              <a:avLst/>
              <a:gdLst>
                <a:gd name="T0" fmla="*/ 605 w 656"/>
                <a:gd name="T1" fmla="*/ 164 h 690"/>
                <a:gd name="T2" fmla="*/ 570 w 656"/>
                <a:gd name="T3" fmla="*/ 138 h 690"/>
                <a:gd name="T4" fmla="*/ 531 w 656"/>
                <a:gd name="T5" fmla="*/ 134 h 690"/>
                <a:gd name="T6" fmla="*/ 489 w 656"/>
                <a:gd name="T7" fmla="*/ 116 h 690"/>
                <a:gd name="T8" fmla="*/ 471 w 656"/>
                <a:gd name="T9" fmla="*/ 109 h 690"/>
                <a:gd name="T10" fmla="*/ 445 w 656"/>
                <a:gd name="T11" fmla="*/ 99 h 690"/>
                <a:gd name="T12" fmla="*/ 406 w 656"/>
                <a:gd name="T13" fmla="*/ 83 h 690"/>
                <a:gd name="T14" fmla="*/ 402 w 656"/>
                <a:gd name="T15" fmla="*/ 66 h 690"/>
                <a:gd name="T16" fmla="*/ 380 w 656"/>
                <a:gd name="T17" fmla="*/ 28 h 690"/>
                <a:gd name="T18" fmla="*/ 338 w 656"/>
                <a:gd name="T19" fmla="*/ 49 h 690"/>
                <a:gd name="T20" fmla="*/ 318 w 656"/>
                <a:gd name="T21" fmla="*/ 46 h 690"/>
                <a:gd name="T22" fmla="*/ 289 w 656"/>
                <a:gd name="T23" fmla="*/ 53 h 690"/>
                <a:gd name="T24" fmla="*/ 258 w 656"/>
                <a:gd name="T25" fmla="*/ 67 h 690"/>
                <a:gd name="T26" fmla="*/ 236 w 656"/>
                <a:gd name="T27" fmla="*/ 17 h 690"/>
                <a:gd name="T28" fmla="*/ 222 w 656"/>
                <a:gd name="T29" fmla="*/ 1 h 690"/>
                <a:gd name="T30" fmla="*/ 163 w 656"/>
                <a:gd name="T31" fmla="*/ 23 h 690"/>
                <a:gd name="T32" fmla="*/ 176 w 656"/>
                <a:gd name="T33" fmla="*/ 50 h 690"/>
                <a:gd name="T34" fmla="*/ 138 w 656"/>
                <a:gd name="T35" fmla="*/ 78 h 690"/>
                <a:gd name="T36" fmla="*/ 117 w 656"/>
                <a:gd name="T37" fmla="*/ 71 h 690"/>
                <a:gd name="T38" fmla="*/ 68 w 656"/>
                <a:gd name="T39" fmla="*/ 70 h 690"/>
                <a:gd name="T40" fmla="*/ 68 w 656"/>
                <a:gd name="T41" fmla="*/ 150 h 690"/>
                <a:gd name="T42" fmla="*/ 28 w 656"/>
                <a:gd name="T43" fmla="*/ 167 h 690"/>
                <a:gd name="T44" fmla="*/ 16 w 656"/>
                <a:gd name="T45" fmla="*/ 248 h 690"/>
                <a:gd name="T46" fmla="*/ 60 w 656"/>
                <a:gd name="T47" fmla="*/ 277 h 690"/>
                <a:gd name="T48" fmla="*/ 96 w 656"/>
                <a:gd name="T49" fmla="*/ 271 h 690"/>
                <a:gd name="T50" fmla="*/ 152 w 656"/>
                <a:gd name="T51" fmla="*/ 290 h 690"/>
                <a:gd name="T52" fmla="*/ 228 w 656"/>
                <a:gd name="T53" fmla="*/ 359 h 690"/>
                <a:gd name="T54" fmla="*/ 271 w 656"/>
                <a:gd name="T55" fmla="*/ 397 h 690"/>
                <a:gd name="T56" fmla="*/ 268 w 656"/>
                <a:gd name="T57" fmla="*/ 462 h 690"/>
                <a:gd name="T58" fmla="*/ 306 w 656"/>
                <a:gd name="T59" fmla="*/ 487 h 690"/>
                <a:gd name="T60" fmla="*/ 325 w 656"/>
                <a:gd name="T61" fmla="*/ 533 h 690"/>
                <a:gd name="T62" fmla="*/ 292 w 656"/>
                <a:gd name="T63" fmla="*/ 599 h 690"/>
                <a:gd name="T64" fmla="*/ 301 w 656"/>
                <a:gd name="T65" fmla="*/ 637 h 690"/>
                <a:gd name="T66" fmla="*/ 343 w 656"/>
                <a:gd name="T67" fmla="*/ 683 h 690"/>
                <a:gd name="T68" fmla="*/ 362 w 656"/>
                <a:gd name="T69" fmla="*/ 650 h 690"/>
                <a:gd name="T70" fmla="*/ 377 w 656"/>
                <a:gd name="T71" fmla="*/ 621 h 690"/>
                <a:gd name="T72" fmla="*/ 389 w 656"/>
                <a:gd name="T73" fmla="*/ 621 h 690"/>
                <a:gd name="T74" fmla="*/ 420 w 656"/>
                <a:gd name="T75" fmla="*/ 579 h 690"/>
                <a:gd name="T76" fmla="*/ 430 w 656"/>
                <a:gd name="T77" fmla="*/ 529 h 690"/>
                <a:gd name="T78" fmla="*/ 482 w 656"/>
                <a:gd name="T79" fmla="*/ 495 h 690"/>
                <a:gd name="T80" fmla="*/ 509 w 656"/>
                <a:gd name="T81" fmla="*/ 486 h 690"/>
                <a:gd name="T82" fmla="*/ 533 w 656"/>
                <a:gd name="T83" fmla="*/ 483 h 690"/>
                <a:gd name="T84" fmla="*/ 550 w 656"/>
                <a:gd name="T85" fmla="*/ 463 h 690"/>
                <a:gd name="T86" fmla="*/ 562 w 656"/>
                <a:gd name="T87" fmla="*/ 436 h 690"/>
                <a:gd name="T88" fmla="*/ 581 w 656"/>
                <a:gd name="T89" fmla="*/ 376 h 690"/>
                <a:gd name="T90" fmla="*/ 584 w 656"/>
                <a:gd name="T91" fmla="*/ 329 h 690"/>
                <a:gd name="T92" fmla="*/ 586 w 656"/>
                <a:gd name="T93" fmla="*/ 311 h 690"/>
                <a:gd name="T94" fmla="*/ 630 w 656"/>
                <a:gd name="T95" fmla="*/ 263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56" h="690">
                  <a:moveTo>
                    <a:pt x="647" y="181"/>
                  </a:moveTo>
                  <a:cubicBezTo>
                    <a:pt x="643" y="172"/>
                    <a:pt x="634" y="173"/>
                    <a:pt x="625" y="173"/>
                  </a:cubicBezTo>
                  <a:cubicBezTo>
                    <a:pt x="622" y="173"/>
                    <a:pt x="616" y="174"/>
                    <a:pt x="613" y="172"/>
                  </a:cubicBezTo>
                  <a:cubicBezTo>
                    <a:pt x="610" y="170"/>
                    <a:pt x="609" y="166"/>
                    <a:pt x="605" y="164"/>
                  </a:cubicBezTo>
                  <a:cubicBezTo>
                    <a:pt x="603" y="162"/>
                    <a:pt x="599" y="161"/>
                    <a:pt x="596" y="158"/>
                  </a:cubicBezTo>
                  <a:cubicBezTo>
                    <a:pt x="593" y="155"/>
                    <a:pt x="593" y="152"/>
                    <a:pt x="589" y="150"/>
                  </a:cubicBezTo>
                  <a:cubicBezTo>
                    <a:pt x="585" y="148"/>
                    <a:pt x="582" y="147"/>
                    <a:pt x="579" y="144"/>
                  </a:cubicBezTo>
                  <a:cubicBezTo>
                    <a:pt x="576" y="142"/>
                    <a:pt x="574" y="140"/>
                    <a:pt x="570" y="138"/>
                  </a:cubicBezTo>
                  <a:cubicBezTo>
                    <a:pt x="567" y="137"/>
                    <a:pt x="563" y="135"/>
                    <a:pt x="559" y="135"/>
                  </a:cubicBezTo>
                  <a:cubicBezTo>
                    <a:pt x="555" y="135"/>
                    <a:pt x="552" y="138"/>
                    <a:pt x="548" y="138"/>
                  </a:cubicBezTo>
                  <a:cubicBezTo>
                    <a:pt x="543" y="139"/>
                    <a:pt x="540" y="137"/>
                    <a:pt x="537" y="136"/>
                  </a:cubicBezTo>
                  <a:cubicBezTo>
                    <a:pt x="535" y="135"/>
                    <a:pt x="533" y="134"/>
                    <a:pt x="531" y="134"/>
                  </a:cubicBezTo>
                  <a:cubicBezTo>
                    <a:pt x="529" y="134"/>
                    <a:pt x="527" y="135"/>
                    <a:pt x="525" y="135"/>
                  </a:cubicBezTo>
                  <a:cubicBezTo>
                    <a:pt x="520" y="135"/>
                    <a:pt x="516" y="130"/>
                    <a:pt x="511" y="132"/>
                  </a:cubicBezTo>
                  <a:cubicBezTo>
                    <a:pt x="506" y="126"/>
                    <a:pt x="504" y="126"/>
                    <a:pt x="497" y="131"/>
                  </a:cubicBezTo>
                  <a:cubicBezTo>
                    <a:pt x="492" y="128"/>
                    <a:pt x="494" y="120"/>
                    <a:pt x="489" y="116"/>
                  </a:cubicBezTo>
                  <a:cubicBezTo>
                    <a:pt x="488" y="115"/>
                    <a:pt x="485" y="114"/>
                    <a:pt x="484" y="113"/>
                  </a:cubicBezTo>
                  <a:cubicBezTo>
                    <a:pt x="484" y="111"/>
                    <a:pt x="483" y="110"/>
                    <a:pt x="483" y="109"/>
                  </a:cubicBezTo>
                  <a:cubicBezTo>
                    <a:pt x="480" y="109"/>
                    <a:pt x="479" y="112"/>
                    <a:pt x="478" y="114"/>
                  </a:cubicBezTo>
                  <a:cubicBezTo>
                    <a:pt x="476" y="112"/>
                    <a:pt x="473" y="110"/>
                    <a:pt x="471" y="109"/>
                  </a:cubicBezTo>
                  <a:cubicBezTo>
                    <a:pt x="468" y="107"/>
                    <a:pt x="470" y="107"/>
                    <a:pt x="466" y="107"/>
                  </a:cubicBezTo>
                  <a:cubicBezTo>
                    <a:pt x="464" y="107"/>
                    <a:pt x="461" y="107"/>
                    <a:pt x="460" y="107"/>
                  </a:cubicBezTo>
                  <a:cubicBezTo>
                    <a:pt x="457" y="106"/>
                    <a:pt x="456" y="105"/>
                    <a:pt x="453" y="106"/>
                  </a:cubicBezTo>
                  <a:cubicBezTo>
                    <a:pt x="454" y="102"/>
                    <a:pt x="448" y="100"/>
                    <a:pt x="445" y="99"/>
                  </a:cubicBezTo>
                  <a:cubicBezTo>
                    <a:pt x="441" y="98"/>
                    <a:pt x="436" y="99"/>
                    <a:pt x="432" y="100"/>
                  </a:cubicBezTo>
                  <a:cubicBezTo>
                    <a:pt x="431" y="97"/>
                    <a:pt x="420" y="99"/>
                    <a:pt x="426" y="93"/>
                  </a:cubicBezTo>
                  <a:cubicBezTo>
                    <a:pt x="421" y="93"/>
                    <a:pt x="418" y="92"/>
                    <a:pt x="413" y="90"/>
                  </a:cubicBezTo>
                  <a:cubicBezTo>
                    <a:pt x="409" y="89"/>
                    <a:pt x="407" y="88"/>
                    <a:pt x="406" y="83"/>
                  </a:cubicBezTo>
                  <a:cubicBezTo>
                    <a:pt x="406" y="83"/>
                    <a:pt x="405" y="83"/>
                    <a:pt x="404" y="83"/>
                  </a:cubicBezTo>
                  <a:cubicBezTo>
                    <a:pt x="403" y="85"/>
                    <a:pt x="400" y="84"/>
                    <a:pt x="399" y="82"/>
                  </a:cubicBezTo>
                  <a:cubicBezTo>
                    <a:pt x="398" y="80"/>
                    <a:pt x="399" y="75"/>
                    <a:pt x="400" y="73"/>
                  </a:cubicBezTo>
                  <a:cubicBezTo>
                    <a:pt x="400" y="71"/>
                    <a:pt x="401" y="68"/>
                    <a:pt x="402" y="66"/>
                  </a:cubicBezTo>
                  <a:cubicBezTo>
                    <a:pt x="402" y="62"/>
                    <a:pt x="400" y="61"/>
                    <a:pt x="398" y="57"/>
                  </a:cubicBezTo>
                  <a:cubicBezTo>
                    <a:pt x="396" y="57"/>
                    <a:pt x="394" y="56"/>
                    <a:pt x="391" y="56"/>
                  </a:cubicBezTo>
                  <a:cubicBezTo>
                    <a:pt x="391" y="54"/>
                    <a:pt x="389" y="42"/>
                    <a:pt x="386" y="48"/>
                  </a:cubicBezTo>
                  <a:cubicBezTo>
                    <a:pt x="384" y="41"/>
                    <a:pt x="382" y="35"/>
                    <a:pt x="380" y="28"/>
                  </a:cubicBezTo>
                  <a:cubicBezTo>
                    <a:pt x="380" y="25"/>
                    <a:pt x="378" y="17"/>
                    <a:pt x="375" y="15"/>
                  </a:cubicBezTo>
                  <a:cubicBezTo>
                    <a:pt x="371" y="20"/>
                    <a:pt x="368" y="25"/>
                    <a:pt x="366" y="29"/>
                  </a:cubicBezTo>
                  <a:cubicBezTo>
                    <a:pt x="363" y="34"/>
                    <a:pt x="354" y="55"/>
                    <a:pt x="350" y="51"/>
                  </a:cubicBezTo>
                  <a:cubicBezTo>
                    <a:pt x="345" y="53"/>
                    <a:pt x="342" y="49"/>
                    <a:pt x="338" y="49"/>
                  </a:cubicBezTo>
                  <a:cubicBezTo>
                    <a:pt x="334" y="49"/>
                    <a:pt x="328" y="57"/>
                    <a:pt x="324" y="52"/>
                  </a:cubicBezTo>
                  <a:cubicBezTo>
                    <a:pt x="324" y="52"/>
                    <a:pt x="325" y="50"/>
                    <a:pt x="325" y="48"/>
                  </a:cubicBezTo>
                  <a:cubicBezTo>
                    <a:pt x="322" y="49"/>
                    <a:pt x="319" y="49"/>
                    <a:pt x="317" y="49"/>
                  </a:cubicBezTo>
                  <a:cubicBezTo>
                    <a:pt x="317" y="48"/>
                    <a:pt x="318" y="47"/>
                    <a:pt x="318" y="46"/>
                  </a:cubicBezTo>
                  <a:cubicBezTo>
                    <a:pt x="314" y="46"/>
                    <a:pt x="303" y="48"/>
                    <a:pt x="300" y="49"/>
                  </a:cubicBezTo>
                  <a:cubicBezTo>
                    <a:pt x="296" y="51"/>
                    <a:pt x="298" y="46"/>
                    <a:pt x="296" y="52"/>
                  </a:cubicBezTo>
                  <a:cubicBezTo>
                    <a:pt x="296" y="50"/>
                    <a:pt x="300" y="55"/>
                    <a:pt x="300" y="57"/>
                  </a:cubicBezTo>
                  <a:cubicBezTo>
                    <a:pt x="296" y="56"/>
                    <a:pt x="292" y="55"/>
                    <a:pt x="289" y="53"/>
                  </a:cubicBezTo>
                  <a:cubicBezTo>
                    <a:pt x="289" y="54"/>
                    <a:pt x="290" y="56"/>
                    <a:pt x="290" y="57"/>
                  </a:cubicBezTo>
                  <a:cubicBezTo>
                    <a:pt x="284" y="58"/>
                    <a:pt x="277" y="61"/>
                    <a:pt x="273" y="56"/>
                  </a:cubicBezTo>
                  <a:cubicBezTo>
                    <a:pt x="270" y="62"/>
                    <a:pt x="263" y="63"/>
                    <a:pt x="257" y="63"/>
                  </a:cubicBezTo>
                  <a:cubicBezTo>
                    <a:pt x="258" y="64"/>
                    <a:pt x="258" y="65"/>
                    <a:pt x="258" y="67"/>
                  </a:cubicBezTo>
                  <a:cubicBezTo>
                    <a:pt x="255" y="68"/>
                    <a:pt x="251" y="69"/>
                    <a:pt x="248" y="68"/>
                  </a:cubicBezTo>
                  <a:cubicBezTo>
                    <a:pt x="246" y="63"/>
                    <a:pt x="241" y="61"/>
                    <a:pt x="238" y="57"/>
                  </a:cubicBezTo>
                  <a:cubicBezTo>
                    <a:pt x="236" y="55"/>
                    <a:pt x="233" y="47"/>
                    <a:pt x="232" y="43"/>
                  </a:cubicBezTo>
                  <a:cubicBezTo>
                    <a:pt x="230" y="32"/>
                    <a:pt x="240" y="27"/>
                    <a:pt x="236" y="17"/>
                  </a:cubicBezTo>
                  <a:cubicBezTo>
                    <a:pt x="236" y="15"/>
                    <a:pt x="230" y="16"/>
                    <a:pt x="230" y="14"/>
                  </a:cubicBezTo>
                  <a:cubicBezTo>
                    <a:pt x="229" y="11"/>
                    <a:pt x="233" y="8"/>
                    <a:pt x="232" y="7"/>
                  </a:cubicBezTo>
                  <a:cubicBezTo>
                    <a:pt x="228" y="0"/>
                    <a:pt x="228" y="5"/>
                    <a:pt x="222" y="1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20" y="6"/>
                    <a:pt x="218" y="11"/>
                    <a:pt x="212" y="15"/>
                  </a:cubicBezTo>
                  <a:cubicBezTo>
                    <a:pt x="203" y="20"/>
                    <a:pt x="186" y="15"/>
                    <a:pt x="186" y="29"/>
                  </a:cubicBezTo>
                  <a:cubicBezTo>
                    <a:pt x="182" y="29"/>
                    <a:pt x="179" y="27"/>
                    <a:pt x="178" y="23"/>
                  </a:cubicBezTo>
                  <a:cubicBezTo>
                    <a:pt x="173" y="27"/>
                    <a:pt x="169" y="22"/>
                    <a:pt x="163" y="23"/>
                  </a:cubicBezTo>
                  <a:cubicBezTo>
                    <a:pt x="163" y="18"/>
                    <a:pt x="158" y="17"/>
                    <a:pt x="154" y="19"/>
                  </a:cubicBezTo>
                  <a:cubicBezTo>
                    <a:pt x="156" y="23"/>
                    <a:pt x="160" y="27"/>
                    <a:pt x="161" y="31"/>
                  </a:cubicBezTo>
                  <a:cubicBezTo>
                    <a:pt x="162" y="36"/>
                    <a:pt x="160" y="43"/>
                    <a:pt x="164" y="46"/>
                  </a:cubicBezTo>
                  <a:cubicBezTo>
                    <a:pt x="167" y="49"/>
                    <a:pt x="175" y="44"/>
                    <a:pt x="176" y="50"/>
                  </a:cubicBezTo>
                  <a:cubicBezTo>
                    <a:pt x="176" y="54"/>
                    <a:pt x="168" y="55"/>
                    <a:pt x="165" y="55"/>
                  </a:cubicBezTo>
                  <a:cubicBezTo>
                    <a:pt x="164" y="65"/>
                    <a:pt x="160" y="64"/>
                    <a:pt x="154" y="67"/>
                  </a:cubicBezTo>
                  <a:cubicBezTo>
                    <a:pt x="148" y="70"/>
                    <a:pt x="144" y="74"/>
                    <a:pt x="139" y="77"/>
                  </a:cubicBezTo>
                  <a:cubicBezTo>
                    <a:pt x="139" y="77"/>
                    <a:pt x="139" y="78"/>
                    <a:pt x="138" y="78"/>
                  </a:cubicBezTo>
                  <a:cubicBezTo>
                    <a:pt x="137" y="78"/>
                    <a:pt x="137" y="78"/>
                    <a:pt x="137" y="78"/>
                  </a:cubicBezTo>
                  <a:cubicBezTo>
                    <a:pt x="138" y="78"/>
                    <a:pt x="138" y="77"/>
                    <a:pt x="139" y="77"/>
                  </a:cubicBezTo>
                  <a:cubicBezTo>
                    <a:pt x="140" y="75"/>
                    <a:pt x="140" y="73"/>
                    <a:pt x="141" y="72"/>
                  </a:cubicBezTo>
                  <a:cubicBezTo>
                    <a:pt x="134" y="75"/>
                    <a:pt x="123" y="77"/>
                    <a:pt x="117" y="71"/>
                  </a:cubicBezTo>
                  <a:cubicBezTo>
                    <a:pt x="112" y="66"/>
                    <a:pt x="113" y="57"/>
                    <a:pt x="111" y="51"/>
                  </a:cubicBezTo>
                  <a:cubicBezTo>
                    <a:pt x="104" y="54"/>
                    <a:pt x="97" y="64"/>
                    <a:pt x="94" y="54"/>
                  </a:cubicBezTo>
                  <a:cubicBezTo>
                    <a:pt x="93" y="54"/>
                    <a:pt x="92" y="55"/>
                    <a:pt x="92" y="55"/>
                  </a:cubicBezTo>
                  <a:cubicBezTo>
                    <a:pt x="94" y="69"/>
                    <a:pt x="64" y="47"/>
                    <a:pt x="68" y="70"/>
                  </a:cubicBezTo>
                  <a:cubicBezTo>
                    <a:pt x="74" y="69"/>
                    <a:pt x="82" y="70"/>
                    <a:pt x="78" y="78"/>
                  </a:cubicBezTo>
                  <a:cubicBezTo>
                    <a:pt x="61" y="67"/>
                    <a:pt x="68" y="93"/>
                    <a:pt x="72" y="99"/>
                  </a:cubicBezTo>
                  <a:cubicBezTo>
                    <a:pt x="78" y="111"/>
                    <a:pt x="74" y="121"/>
                    <a:pt x="72" y="133"/>
                  </a:cubicBezTo>
                  <a:cubicBezTo>
                    <a:pt x="70" y="139"/>
                    <a:pt x="70" y="145"/>
                    <a:pt x="68" y="150"/>
                  </a:cubicBezTo>
                  <a:cubicBezTo>
                    <a:pt x="67" y="158"/>
                    <a:pt x="69" y="159"/>
                    <a:pt x="64" y="158"/>
                  </a:cubicBezTo>
                  <a:cubicBezTo>
                    <a:pt x="65" y="159"/>
                    <a:pt x="65" y="160"/>
                    <a:pt x="66" y="161"/>
                  </a:cubicBezTo>
                  <a:cubicBezTo>
                    <a:pt x="60" y="164"/>
                    <a:pt x="53" y="159"/>
                    <a:pt x="47" y="160"/>
                  </a:cubicBezTo>
                  <a:cubicBezTo>
                    <a:pt x="42" y="161"/>
                    <a:pt x="33" y="164"/>
                    <a:pt x="28" y="167"/>
                  </a:cubicBezTo>
                  <a:cubicBezTo>
                    <a:pt x="16" y="173"/>
                    <a:pt x="10" y="184"/>
                    <a:pt x="13" y="199"/>
                  </a:cubicBezTo>
                  <a:cubicBezTo>
                    <a:pt x="4" y="204"/>
                    <a:pt x="0" y="204"/>
                    <a:pt x="0" y="215"/>
                  </a:cubicBezTo>
                  <a:cubicBezTo>
                    <a:pt x="1" y="226"/>
                    <a:pt x="10" y="230"/>
                    <a:pt x="14" y="239"/>
                  </a:cubicBezTo>
                  <a:cubicBezTo>
                    <a:pt x="16" y="244"/>
                    <a:pt x="9" y="243"/>
                    <a:pt x="16" y="248"/>
                  </a:cubicBezTo>
                  <a:cubicBezTo>
                    <a:pt x="18" y="250"/>
                    <a:pt x="26" y="253"/>
                    <a:pt x="28" y="254"/>
                  </a:cubicBezTo>
                  <a:cubicBezTo>
                    <a:pt x="34" y="256"/>
                    <a:pt x="34" y="257"/>
                    <a:pt x="41" y="255"/>
                  </a:cubicBezTo>
                  <a:cubicBezTo>
                    <a:pt x="46" y="253"/>
                    <a:pt x="51" y="251"/>
                    <a:pt x="54" y="247"/>
                  </a:cubicBezTo>
                  <a:cubicBezTo>
                    <a:pt x="55" y="255"/>
                    <a:pt x="50" y="273"/>
                    <a:pt x="60" y="277"/>
                  </a:cubicBezTo>
                  <a:cubicBezTo>
                    <a:pt x="61" y="277"/>
                    <a:pt x="63" y="277"/>
                    <a:pt x="64" y="277"/>
                  </a:cubicBezTo>
                  <a:cubicBezTo>
                    <a:pt x="64" y="277"/>
                    <a:pt x="64" y="277"/>
                    <a:pt x="64" y="277"/>
                  </a:cubicBezTo>
                  <a:cubicBezTo>
                    <a:pt x="69" y="268"/>
                    <a:pt x="83" y="269"/>
                    <a:pt x="90" y="275"/>
                  </a:cubicBezTo>
                  <a:cubicBezTo>
                    <a:pt x="91" y="275"/>
                    <a:pt x="96" y="271"/>
                    <a:pt x="96" y="271"/>
                  </a:cubicBezTo>
                  <a:cubicBezTo>
                    <a:pt x="96" y="271"/>
                    <a:pt x="102" y="271"/>
                    <a:pt x="103" y="271"/>
                  </a:cubicBezTo>
                  <a:cubicBezTo>
                    <a:pt x="108" y="268"/>
                    <a:pt x="109" y="265"/>
                    <a:pt x="116" y="262"/>
                  </a:cubicBezTo>
                  <a:cubicBezTo>
                    <a:pt x="126" y="258"/>
                    <a:pt x="132" y="250"/>
                    <a:pt x="144" y="251"/>
                  </a:cubicBezTo>
                  <a:cubicBezTo>
                    <a:pt x="138" y="257"/>
                    <a:pt x="147" y="283"/>
                    <a:pt x="152" y="290"/>
                  </a:cubicBezTo>
                  <a:cubicBezTo>
                    <a:pt x="160" y="303"/>
                    <a:pt x="174" y="301"/>
                    <a:pt x="186" y="306"/>
                  </a:cubicBezTo>
                  <a:cubicBezTo>
                    <a:pt x="191" y="308"/>
                    <a:pt x="196" y="317"/>
                    <a:pt x="200" y="319"/>
                  </a:cubicBezTo>
                  <a:cubicBezTo>
                    <a:pt x="206" y="322"/>
                    <a:pt x="214" y="315"/>
                    <a:pt x="220" y="321"/>
                  </a:cubicBezTo>
                  <a:cubicBezTo>
                    <a:pt x="228" y="328"/>
                    <a:pt x="224" y="349"/>
                    <a:pt x="228" y="359"/>
                  </a:cubicBezTo>
                  <a:cubicBezTo>
                    <a:pt x="234" y="370"/>
                    <a:pt x="244" y="363"/>
                    <a:pt x="255" y="367"/>
                  </a:cubicBezTo>
                  <a:cubicBezTo>
                    <a:pt x="266" y="370"/>
                    <a:pt x="258" y="367"/>
                    <a:pt x="258" y="375"/>
                  </a:cubicBezTo>
                  <a:cubicBezTo>
                    <a:pt x="256" y="383"/>
                    <a:pt x="260" y="384"/>
                    <a:pt x="264" y="387"/>
                  </a:cubicBezTo>
                  <a:cubicBezTo>
                    <a:pt x="268" y="392"/>
                    <a:pt x="270" y="389"/>
                    <a:pt x="271" y="397"/>
                  </a:cubicBezTo>
                  <a:cubicBezTo>
                    <a:pt x="272" y="402"/>
                    <a:pt x="273" y="407"/>
                    <a:pt x="271" y="413"/>
                  </a:cubicBezTo>
                  <a:cubicBezTo>
                    <a:pt x="269" y="417"/>
                    <a:pt x="266" y="421"/>
                    <a:pt x="263" y="425"/>
                  </a:cubicBezTo>
                  <a:cubicBezTo>
                    <a:pt x="265" y="427"/>
                    <a:pt x="266" y="429"/>
                    <a:pt x="268" y="431"/>
                  </a:cubicBezTo>
                  <a:cubicBezTo>
                    <a:pt x="264" y="435"/>
                    <a:pt x="267" y="456"/>
                    <a:pt x="268" y="462"/>
                  </a:cubicBezTo>
                  <a:cubicBezTo>
                    <a:pt x="269" y="470"/>
                    <a:pt x="268" y="469"/>
                    <a:pt x="276" y="471"/>
                  </a:cubicBezTo>
                  <a:cubicBezTo>
                    <a:pt x="282" y="473"/>
                    <a:pt x="287" y="475"/>
                    <a:pt x="292" y="470"/>
                  </a:cubicBezTo>
                  <a:cubicBezTo>
                    <a:pt x="295" y="477"/>
                    <a:pt x="299" y="470"/>
                    <a:pt x="303" y="474"/>
                  </a:cubicBezTo>
                  <a:cubicBezTo>
                    <a:pt x="304" y="475"/>
                    <a:pt x="306" y="485"/>
                    <a:pt x="306" y="487"/>
                  </a:cubicBezTo>
                  <a:cubicBezTo>
                    <a:pt x="311" y="499"/>
                    <a:pt x="311" y="503"/>
                    <a:pt x="325" y="501"/>
                  </a:cubicBezTo>
                  <a:cubicBezTo>
                    <a:pt x="327" y="510"/>
                    <a:pt x="325" y="518"/>
                    <a:pt x="324" y="527"/>
                  </a:cubicBezTo>
                  <a:cubicBezTo>
                    <a:pt x="324" y="529"/>
                    <a:pt x="325" y="531"/>
                    <a:pt x="325" y="534"/>
                  </a:cubicBezTo>
                  <a:cubicBezTo>
                    <a:pt x="325" y="533"/>
                    <a:pt x="325" y="533"/>
                    <a:pt x="325" y="533"/>
                  </a:cubicBezTo>
                  <a:cubicBezTo>
                    <a:pt x="328" y="533"/>
                    <a:pt x="332" y="534"/>
                    <a:pt x="334" y="535"/>
                  </a:cubicBezTo>
                  <a:cubicBezTo>
                    <a:pt x="335" y="543"/>
                    <a:pt x="338" y="545"/>
                    <a:pt x="337" y="553"/>
                  </a:cubicBezTo>
                  <a:cubicBezTo>
                    <a:pt x="336" y="563"/>
                    <a:pt x="334" y="564"/>
                    <a:pt x="326" y="569"/>
                  </a:cubicBezTo>
                  <a:cubicBezTo>
                    <a:pt x="312" y="578"/>
                    <a:pt x="302" y="585"/>
                    <a:pt x="292" y="599"/>
                  </a:cubicBezTo>
                  <a:cubicBezTo>
                    <a:pt x="286" y="607"/>
                    <a:pt x="280" y="612"/>
                    <a:pt x="275" y="620"/>
                  </a:cubicBezTo>
                  <a:cubicBezTo>
                    <a:pt x="279" y="621"/>
                    <a:pt x="281" y="625"/>
                    <a:pt x="284" y="626"/>
                  </a:cubicBezTo>
                  <a:cubicBezTo>
                    <a:pt x="288" y="627"/>
                    <a:pt x="292" y="624"/>
                    <a:pt x="296" y="624"/>
                  </a:cubicBezTo>
                  <a:cubicBezTo>
                    <a:pt x="295" y="631"/>
                    <a:pt x="301" y="631"/>
                    <a:pt x="301" y="637"/>
                  </a:cubicBezTo>
                  <a:cubicBezTo>
                    <a:pt x="302" y="636"/>
                    <a:pt x="304" y="635"/>
                    <a:pt x="304" y="634"/>
                  </a:cubicBezTo>
                  <a:cubicBezTo>
                    <a:pt x="312" y="637"/>
                    <a:pt x="326" y="647"/>
                    <a:pt x="332" y="653"/>
                  </a:cubicBezTo>
                  <a:cubicBezTo>
                    <a:pt x="338" y="661"/>
                    <a:pt x="345" y="677"/>
                    <a:pt x="355" y="661"/>
                  </a:cubicBezTo>
                  <a:cubicBezTo>
                    <a:pt x="359" y="674"/>
                    <a:pt x="344" y="671"/>
                    <a:pt x="343" y="683"/>
                  </a:cubicBezTo>
                  <a:cubicBezTo>
                    <a:pt x="343" y="685"/>
                    <a:pt x="343" y="688"/>
                    <a:pt x="343" y="690"/>
                  </a:cubicBezTo>
                  <a:cubicBezTo>
                    <a:pt x="350" y="688"/>
                    <a:pt x="354" y="680"/>
                    <a:pt x="356" y="674"/>
                  </a:cubicBezTo>
                  <a:cubicBezTo>
                    <a:pt x="359" y="666"/>
                    <a:pt x="363" y="661"/>
                    <a:pt x="368" y="655"/>
                  </a:cubicBezTo>
                  <a:cubicBezTo>
                    <a:pt x="366" y="653"/>
                    <a:pt x="364" y="652"/>
                    <a:pt x="362" y="650"/>
                  </a:cubicBezTo>
                  <a:cubicBezTo>
                    <a:pt x="368" y="647"/>
                    <a:pt x="364" y="636"/>
                    <a:pt x="374" y="639"/>
                  </a:cubicBezTo>
                  <a:cubicBezTo>
                    <a:pt x="374" y="636"/>
                    <a:pt x="376" y="634"/>
                    <a:pt x="376" y="631"/>
                  </a:cubicBezTo>
                  <a:cubicBezTo>
                    <a:pt x="377" y="630"/>
                    <a:pt x="378" y="630"/>
                    <a:pt x="379" y="630"/>
                  </a:cubicBezTo>
                  <a:cubicBezTo>
                    <a:pt x="380" y="626"/>
                    <a:pt x="380" y="623"/>
                    <a:pt x="377" y="621"/>
                  </a:cubicBezTo>
                  <a:cubicBezTo>
                    <a:pt x="378" y="619"/>
                    <a:pt x="378" y="618"/>
                    <a:pt x="380" y="617"/>
                  </a:cubicBezTo>
                  <a:cubicBezTo>
                    <a:pt x="381" y="619"/>
                    <a:pt x="383" y="621"/>
                    <a:pt x="383" y="623"/>
                  </a:cubicBezTo>
                  <a:cubicBezTo>
                    <a:pt x="385" y="623"/>
                    <a:pt x="385" y="624"/>
                    <a:pt x="386" y="624"/>
                  </a:cubicBezTo>
                  <a:cubicBezTo>
                    <a:pt x="387" y="623"/>
                    <a:pt x="388" y="621"/>
                    <a:pt x="389" y="621"/>
                  </a:cubicBezTo>
                  <a:cubicBezTo>
                    <a:pt x="389" y="622"/>
                    <a:pt x="390" y="625"/>
                    <a:pt x="392" y="627"/>
                  </a:cubicBezTo>
                  <a:cubicBezTo>
                    <a:pt x="396" y="620"/>
                    <a:pt x="398" y="611"/>
                    <a:pt x="403" y="604"/>
                  </a:cubicBezTo>
                  <a:cubicBezTo>
                    <a:pt x="407" y="596"/>
                    <a:pt x="420" y="594"/>
                    <a:pt x="421" y="585"/>
                  </a:cubicBezTo>
                  <a:cubicBezTo>
                    <a:pt x="421" y="583"/>
                    <a:pt x="420" y="581"/>
                    <a:pt x="420" y="579"/>
                  </a:cubicBezTo>
                  <a:cubicBezTo>
                    <a:pt x="420" y="577"/>
                    <a:pt x="422" y="575"/>
                    <a:pt x="423" y="572"/>
                  </a:cubicBezTo>
                  <a:cubicBezTo>
                    <a:pt x="424" y="569"/>
                    <a:pt x="424" y="564"/>
                    <a:pt x="424" y="560"/>
                  </a:cubicBezTo>
                  <a:cubicBezTo>
                    <a:pt x="423" y="553"/>
                    <a:pt x="421" y="545"/>
                    <a:pt x="424" y="539"/>
                  </a:cubicBezTo>
                  <a:cubicBezTo>
                    <a:pt x="425" y="535"/>
                    <a:pt x="427" y="532"/>
                    <a:pt x="430" y="529"/>
                  </a:cubicBezTo>
                  <a:cubicBezTo>
                    <a:pt x="433" y="526"/>
                    <a:pt x="435" y="521"/>
                    <a:pt x="438" y="517"/>
                  </a:cubicBezTo>
                  <a:cubicBezTo>
                    <a:pt x="444" y="511"/>
                    <a:pt x="455" y="505"/>
                    <a:pt x="462" y="501"/>
                  </a:cubicBezTo>
                  <a:cubicBezTo>
                    <a:pt x="466" y="500"/>
                    <a:pt x="470" y="499"/>
                    <a:pt x="474" y="499"/>
                  </a:cubicBezTo>
                  <a:cubicBezTo>
                    <a:pt x="478" y="499"/>
                    <a:pt x="482" y="502"/>
                    <a:pt x="482" y="495"/>
                  </a:cubicBezTo>
                  <a:cubicBezTo>
                    <a:pt x="483" y="494"/>
                    <a:pt x="487" y="494"/>
                    <a:pt x="488" y="493"/>
                  </a:cubicBezTo>
                  <a:cubicBezTo>
                    <a:pt x="490" y="492"/>
                    <a:pt x="490" y="489"/>
                    <a:pt x="492" y="488"/>
                  </a:cubicBezTo>
                  <a:cubicBezTo>
                    <a:pt x="489" y="485"/>
                    <a:pt x="494" y="484"/>
                    <a:pt x="497" y="484"/>
                  </a:cubicBezTo>
                  <a:cubicBezTo>
                    <a:pt x="496" y="493"/>
                    <a:pt x="507" y="481"/>
                    <a:pt x="509" y="486"/>
                  </a:cubicBezTo>
                  <a:cubicBezTo>
                    <a:pt x="512" y="486"/>
                    <a:pt x="512" y="484"/>
                    <a:pt x="514" y="483"/>
                  </a:cubicBezTo>
                  <a:cubicBezTo>
                    <a:pt x="515" y="482"/>
                    <a:pt x="515" y="478"/>
                    <a:pt x="518" y="482"/>
                  </a:cubicBezTo>
                  <a:cubicBezTo>
                    <a:pt x="517" y="482"/>
                    <a:pt x="517" y="483"/>
                    <a:pt x="517" y="484"/>
                  </a:cubicBezTo>
                  <a:cubicBezTo>
                    <a:pt x="522" y="484"/>
                    <a:pt x="528" y="483"/>
                    <a:pt x="533" y="483"/>
                  </a:cubicBezTo>
                  <a:cubicBezTo>
                    <a:pt x="534" y="484"/>
                    <a:pt x="534" y="484"/>
                    <a:pt x="534" y="485"/>
                  </a:cubicBezTo>
                  <a:cubicBezTo>
                    <a:pt x="537" y="483"/>
                    <a:pt x="534" y="480"/>
                    <a:pt x="535" y="478"/>
                  </a:cubicBezTo>
                  <a:cubicBezTo>
                    <a:pt x="535" y="477"/>
                    <a:pt x="540" y="474"/>
                    <a:pt x="541" y="473"/>
                  </a:cubicBezTo>
                  <a:cubicBezTo>
                    <a:pt x="546" y="470"/>
                    <a:pt x="550" y="470"/>
                    <a:pt x="550" y="463"/>
                  </a:cubicBezTo>
                  <a:cubicBezTo>
                    <a:pt x="551" y="460"/>
                    <a:pt x="550" y="458"/>
                    <a:pt x="551" y="455"/>
                  </a:cubicBezTo>
                  <a:cubicBezTo>
                    <a:pt x="552" y="454"/>
                    <a:pt x="553" y="454"/>
                    <a:pt x="553" y="453"/>
                  </a:cubicBezTo>
                  <a:cubicBezTo>
                    <a:pt x="554" y="452"/>
                    <a:pt x="553" y="449"/>
                    <a:pt x="554" y="448"/>
                  </a:cubicBezTo>
                  <a:cubicBezTo>
                    <a:pt x="556" y="444"/>
                    <a:pt x="562" y="442"/>
                    <a:pt x="562" y="436"/>
                  </a:cubicBezTo>
                  <a:cubicBezTo>
                    <a:pt x="565" y="433"/>
                    <a:pt x="571" y="424"/>
                    <a:pt x="571" y="419"/>
                  </a:cubicBezTo>
                  <a:cubicBezTo>
                    <a:pt x="572" y="411"/>
                    <a:pt x="570" y="403"/>
                    <a:pt x="576" y="396"/>
                  </a:cubicBezTo>
                  <a:cubicBezTo>
                    <a:pt x="578" y="392"/>
                    <a:pt x="580" y="393"/>
                    <a:pt x="581" y="388"/>
                  </a:cubicBezTo>
                  <a:cubicBezTo>
                    <a:pt x="582" y="384"/>
                    <a:pt x="580" y="380"/>
                    <a:pt x="581" y="376"/>
                  </a:cubicBezTo>
                  <a:cubicBezTo>
                    <a:pt x="582" y="370"/>
                    <a:pt x="587" y="365"/>
                    <a:pt x="586" y="358"/>
                  </a:cubicBezTo>
                  <a:cubicBezTo>
                    <a:pt x="586" y="357"/>
                    <a:pt x="584" y="356"/>
                    <a:pt x="584" y="354"/>
                  </a:cubicBezTo>
                  <a:cubicBezTo>
                    <a:pt x="584" y="352"/>
                    <a:pt x="584" y="349"/>
                    <a:pt x="584" y="346"/>
                  </a:cubicBezTo>
                  <a:cubicBezTo>
                    <a:pt x="584" y="341"/>
                    <a:pt x="584" y="335"/>
                    <a:pt x="584" y="329"/>
                  </a:cubicBezTo>
                  <a:cubicBezTo>
                    <a:pt x="584" y="328"/>
                    <a:pt x="585" y="326"/>
                    <a:pt x="585" y="324"/>
                  </a:cubicBezTo>
                  <a:cubicBezTo>
                    <a:pt x="585" y="323"/>
                    <a:pt x="584" y="321"/>
                    <a:pt x="584" y="320"/>
                  </a:cubicBezTo>
                  <a:cubicBezTo>
                    <a:pt x="585" y="318"/>
                    <a:pt x="587" y="318"/>
                    <a:pt x="587" y="316"/>
                  </a:cubicBezTo>
                  <a:cubicBezTo>
                    <a:pt x="587" y="315"/>
                    <a:pt x="586" y="312"/>
                    <a:pt x="586" y="311"/>
                  </a:cubicBezTo>
                  <a:cubicBezTo>
                    <a:pt x="590" y="308"/>
                    <a:pt x="594" y="309"/>
                    <a:pt x="598" y="304"/>
                  </a:cubicBezTo>
                  <a:cubicBezTo>
                    <a:pt x="600" y="302"/>
                    <a:pt x="603" y="298"/>
                    <a:pt x="604" y="294"/>
                  </a:cubicBezTo>
                  <a:cubicBezTo>
                    <a:pt x="609" y="286"/>
                    <a:pt x="615" y="276"/>
                    <a:pt x="622" y="269"/>
                  </a:cubicBezTo>
                  <a:cubicBezTo>
                    <a:pt x="625" y="267"/>
                    <a:pt x="628" y="266"/>
                    <a:pt x="630" y="263"/>
                  </a:cubicBezTo>
                  <a:cubicBezTo>
                    <a:pt x="633" y="260"/>
                    <a:pt x="634" y="255"/>
                    <a:pt x="637" y="252"/>
                  </a:cubicBezTo>
                  <a:cubicBezTo>
                    <a:pt x="643" y="244"/>
                    <a:pt x="650" y="239"/>
                    <a:pt x="652" y="229"/>
                  </a:cubicBezTo>
                  <a:cubicBezTo>
                    <a:pt x="656" y="213"/>
                    <a:pt x="653" y="196"/>
                    <a:pt x="647" y="181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4" name="Freeform 24">
              <a:extLst>
                <a:ext uri="{FF2B5EF4-FFF2-40B4-BE49-F238E27FC236}">
                  <a16:creationId xmlns="" xmlns:a16="http://schemas.microsoft.com/office/drawing/2014/main" id="{5509DE63-9F3F-4780-ABC1-577BC242770A}"/>
                </a:ext>
              </a:extLst>
            </p:cNvPr>
            <p:cNvSpPr>
              <a:spLocks/>
            </p:cNvSpPr>
            <p:nvPr/>
          </p:nvSpPr>
          <p:spPr bwMode="gray">
            <a:xfrm>
              <a:off x="1666856" y="269069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5" name="Freeform 26">
              <a:extLst>
                <a:ext uri="{FF2B5EF4-FFF2-40B4-BE49-F238E27FC236}">
                  <a16:creationId xmlns="" xmlns:a16="http://schemas.microsoft.com/office/drawing/2014/main" id="{10168224-63B4-4F2E-BC24-DD69AE295E73}"/>
                </a:ext>
              </a:extLst>
            </p:cNvPr>
            <p:cNvSpPr>
              <a:spLocks/>
            </p:cNvSpPr>
            <p:nvPr/>
          </p:nvSpPr>
          <p:spPr bwMode="gray">
            <a:xfrm>
              <a:off x="1139776" y="2185317"/>
              <a:ext cx="576979" cy="806486"/>
            </a:xfrm>
            <a:custGeom>
              <a:avLst/>
              <a:gdLst>
                <a:gd name="T0" fmla="*/ 190 w 197"/>
                <a:gd name="T1" fmla="*/ 149 h 281"/>
                <a:gd name="T2" fmla="*/ 192 w 197"/>
                <a:gd name="T3" fmla="*/ 109 h 281"/>
                <a:gd name="T4" fmla="*/ 139 w 197"/>
                <a:gd name="T5" fmla="*/ 94 h 281"/>
                <a:gd name="T6" fmla="*/ 113 w 197"/>
                <a:gd name="T7" fmla="*/ 74 h 281"/>
                <a:gd name="T8" fmla="*/ 102 w 197"/>
                <a:gd name="T9" fmla="*/ 55 h 281"/>
                <a:gd name="T10" fmla="*/ 116 w 197"/>
                <a:gd name="T11" fmla="*/ 19 h 281"/>
                <a:gd name="T12" fmla="*/ 118 w 197"/>
                <a:gd name="T13" fmla="*/ 16 h 281"/>
                <a:gd name="T14" fmla="*/ 121 w 197"/>
                <a:gd name="T15" fmla="*/ 0 h 281"/>
                <a:gd name="T16" fmla="*/ 101 w 197"/>
                <a:gd name="T17" fmla="*/ 15 h 281"/>
                <a:gd name="T18" fmla="*/ 92 w 197"/>
                <a:gd name="T19" fmla="*/ 19 h 281"/>
                <a:gd name="T20" fmla="*/ 79 w 197"/>
                <a:gd name="T21" fmla="*/ 25 h 281"/>
                <a:gd name="T22" fmla="*/ 66 w 197"/>
                <a:gd name="T23" fmla="*/ 26 h 281"/>
                <a:gd name="T24" fmla="*/ 55 w 197"/>
                <a:gd name="T25" fmla="*/ 47 h 281"/>
                <a:gd name="T26" fmla="*/ 49 w 197"/>
                <a:gd name="T27" fmla="*/ 53 h 281"/>
                <a:gd name="T28" fmla="*/ 41 w 197"/>
                <a:gd name="T29" fmla="*/ 61 h 281"/>
                <a:gd name="T30" fmla="*/ 35 w 197"/>
                <a:gd name="T31" fmla="*/ 76 h 281"/>
                <a:gd name="T32" fmla="*/ 29 w 197"/>
                <a:gd name="T33" fmla="*/ 66 h 281"/>
                <a:gd name="T34" fmla="*/ 24 w 197"/>
                <a:gd name="T35" fmla="*/ 85 h 281"/>
                <a:gd name="T36" fmla="*/ 16 w 197"/>
                <a:gd name="T37" fmla="*/ 88 h 281"/>
                <a:gd name="T38" fmla="*/ 23 w 197"/>
                <a:gd name="T39" fmla="*/ 100 h 281"/>
                <a:gd name="T40" fmla="*/ 26 w 197"/>
                <a:gd name="T41" fmla="*/ 109 h 281"/>
                <a:gd name="T42" fmla="*/ 28 w 197"/>
                <a:gd name="T43" fmla="*/ 116 h 281"/>
                <a:gd name="T44" fmla="*/ 23 w 197"/>
                <a:gd name="T45" fmla="*/ 119 h 281"/>
                <a:gd name="T46" fmla="*/ 26 w 197"/>
                <a:gd name="T47" fmla="*/ 128 h 281"/>
                <a:gd name="T48" fmla="*/ 30 w 197"/>
                <a:gd name="T49" fmla="*/ 146 h 281"/>
                <a:gd name="T50" fmla="*/ 21 w 197"/>
                <a:gd name="T51" fmla="*/ 161 h 281"/>
                <a:gd name="T52" fmla="*/ 8 w 197"/>
                <a:gd name="T53" fmla="*/ 173 h 281"/>
                <a:gd name="T54" fmla="*/ 0 w 197"/>
                <a:gd name="T55" fmla="*/ 184 h 281"/>
                <a:gd name="T56" fmla="*/ 17 w 197"/>
                <a:gd name="T57" fmla="*/ 197 h 281"/>
                <a:gd name="T58" fmla="*/ 40 w 197"/>
                <a:gd name="T59" fmla="*/ 205 h 281"/>
                <a:gd name="T60" fmla="*/ 60 w 197"/>
                <a:gd name="T61" fmla="*/ 209 h 281"/>
                <a:gd name="T62" fmla="*/ 78 w 197"/>
                <a:gd name="T63" fmla="*/ 227 h 281"/>
                <a:gd name="T64" fmla="*/ 118 w 197"/>
                <a:gd name="T65" fmla="*/ 249 h 281"/>
                <a:gd name="T66" fmla="*/ 148 w 197"/>
                <a:gd name="T67" fmla="*/ 255 h 281"/>
                <a:gd name="T68" fmla="*/ 150 w 197"/>
                <a:gd name="T69" fmla="*/ 280 h 281"/>
                <a:gd name="T70" fmla="*/ 158 w 197"/>
                <a:gd name="T71" fmla="*/ 255 h 281"/>
                <a:gd name="T72" fmla="*/ 164 w 197"/>
                <a:gd name="T73" fmla="*/ 200 h 281"/>
                <a:gd name="T74" fmla="*/ 178 w 197"/>
                <a:gd name="T75" fmla="*/ 177 h 281"/>
                <a:gd name="T76" fmla="*/ 180 w 197"/>
                <a:gd name="T77" fmla="*/ 176 h 281"/>
                <a:gd name="T78" fmla="*/ 197 w 197"/>
                <a:gd name="T79" fmla="*/ 173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97" h="281">
                  <a:moveTo>
                    <a:pt x="188" y="166"/>
                  </a:moveTo>
                  <a:cubicBezTo>
                    <a:pt x="196" y="158"/>
                    <a:pt x="194" y="157"/>
                    <a:pt x="190" y="149"/>
                  </a:cubicBezTo>
                  <a:cubicBezTo>
                    <a:pt x="188" y="142"/>
                    <a:pt x="184" y="136"/>
                    <a:pt x="185" y="129"/>
                  </a:cubicBezTo>
                  <a:cubicBezTo>
                    <a:pt x="186" y="123"/>
                    <a:pt x="194" y="115"/>
                    <a:pt x="192" y="109"/>
                  </a:cubicBezTo>
                  <a:cubicBezTo>
                    <a:pt x="190" y="102"/>
                    <a:pt x="163" y="113"/>
                    <a:pt x="154" y="105"/>
                  </a:cubicBezTo>
                  <a:cubicBezTo>
                    <a:pt x="148" y="98"/>
                    <a:pt x="150" y="95"/>
                    <a:pt x="139" y="94"/>
                  </a:cubicBezTo>
                  <a:cubicBezTo>
                    <a:pt x="133" y="93"/>
                    <a:pt x="124" y="95"/>
                    <a:pt x="118" y="93"/>
                  </a:cubicBezTo>
                  <a:cubicBezTo>
                    <a:pt x="97" y="78"/>
                    <a:pt x="118" y="89"/>
                    <a:pt x="113" y="74"/>
                  </a:cubicBezTo>
                  <a:cubicBezTo>
                    <a:pt x="112" y="71"/>
                    <a:pt x="104" y="59"/>
                    <a:pt x="102" y="59"/>
                  </a:cubicBezTo>
                  <a:cubicBezTo>
                    <a:pt x="102" y="58"/>
                    <a:pt x="102" y="57"/>
                    <a:pt x="102" y="55"/>
                  </a:cubicBezTo>
                  <a:cubicBezTo>
                    <a:pt x="100" y="56"/>
                    <a:pt x="97" y="55"/>
                    <a:pt x="95" y="55"/>
                  </a:cubicBezTo>
                  <a:cubicBezTo>
                    <a:pt x="105" y="45"/>
                    <a:pt x="100" y="27"/>
                    <a:pt x="116" y="19"/>
                  </a:cubicBezTo>
                  <a:cubicBezTo>
                    <a:pt x="117" y="18"/>
                    <a:pt x="117" y="18"/>
                    <a:pt x="119" y="18"/>
                  </a:cubicBezTo>
                  <a:cubicBezTo>
                    <a:pt x="119" y="17"/>
                    <a:pt x="118" y="16"/>
                    <a:pt x="118" y="16"/>
                  </a:cubicBezTo>
                  <a:cubicBezTo>
                    <a:pt x="124" y="11"/>
                    <a:pt x="130" y="13"/>
                    <a:pt x="130" y="4"/>
                  </a:cubicBezTo>
                  <a:cubicBezTo>
                    <a:pt x="128" y="3"/>
                    <a:pt x="124" y="0"/>
                    <a:pt x="121" y="0"/>
                  </a:cubicBezTo>
                  <a:cubicBezTo>
                    <a:pt x="118" y="1"/>
                    <a:pt x="117" y="5"/>
                    <a:pt x="113" y="4"/>
                  </a:cubicBezTo>
                  <a:cubicBezTo>
                    <a:pt x="113" y="14"/>
                    <a:pt x="103" y="8"/>
                    <a:pt x="101" y="15"/>
                  </a:cubicBezTo>
                  <a:cubicBezTo>
                    <a:pt x="101" y="16"/>
                    <a:pt x="100" y="15"/>
                    <a:pt x="100" y="17"/>
                  </a:cubicBezTo>
                  <a:cubicBezTo>
                    <a:pt x="97" y="18"/>
                    <a:pt x="95" y="19"/>
                    <a:pt x="92" y="19"/>
                  </a:cubicBezTo>
                  <a:cubicBezTo>
                    <a:pt x="90" y="20"/>
                    <a:pt x="84" y="18"/>
                    <a:pt x="82" y="19"/>
                  </a:cubicBezTo>
                  <a:cubicBezTo>
                    <a:pt x="79" y="20"/>
                    <a:pt x="81" y="23"/>
                    <a:pt x="79" y="25"/>
                  </a:cubicBezTo>
                  <a:cubicBezTo>
                    <a:pt x="76" y="28"/>
                    <a:pt x="74" y="25"/>
                    <a:pt x="71" y="24"/>
                  </a:cubicBezTo>
                  <a:cubicBezTo>
                    <a:pt x="66" y="22"/>
                    <a:pt x="69" y="23"/>
                    <a:pt x="66" y="26"/>
                  </a:cubicBezTo>
                  <a:cubicBezTo>
                    <a:pt x="63" y="28"/>
                    <a:pt x="59" y="29"/>
                    <a:pt x="57" y="31"/>
                  </a:cubicBezTo>
                  <a:cubicBezTo>
                    <a:pt x="55" y="34"/>
                    <a:pt x="53" y="46"/>
                    <a:pt x="55" y="47"/>
                  </a:cubicBezTo>
                  <a:cubicBezTo>
                    <a:pt x="56" y="50"/>
                    <a:pt x="57" y="52"/>
                    <a:pt x="53" y="54"/>
                  </a:cubicBezTo>
                  <a:cubicBezTo>
                    <a:pt x="52" y="54"/>
                    <a:pt x="51" y="52"/>
                    <a:pt x="49" y="53"/>
                  </a:cubicBezTo>
                  <a:cubicBezTo>
                    <a:pt x="48" y="54"/>
                    <a:pt x="48" y="55"/>
                    <a:pt x="47" y="56"/>
                  </a:cubicBezTo>
                  <a:cubicBezTo>
                    <a:pt x="45" y="59"/>
                    <a:pt x="44" y="59"/>
                    <a:pt x="41" y="61"/>
                  </a:cubicBezTo>
                  <a:cubicBezTo>
                    <a:pt x="37" y="63"/>
                    <a:pt x="37" y="64"/>
                    <a:pt x="35" y="66"/>
                  </a:cubicBezTo>
                  <a:cubicBezTo>
                    <a:pt x="35" y="70"/>
                    <a:pt x="39" y="74"/>
                    <a:pt x="35" y="76"/>
                  </a:cubicBezTo>
                  <a:cubicBezTo>
                    <a:pt x="32" y="73"/>
                    <a:pt x="32" y="69"/>
                    <a:pt x="29" y="67"/>
                  </a:cubicBezTo>
                  <a:cubicBezTo>
                    <a:pt x="29" y="67"/>
                    <a:pt x="29" y="67"/>
                    <a:pt x="29" y="66"/>
                  </a:cubicBezTo>
                  <a:cubicBezTo>
                    <a:pt x="29" y="71"/>
                    <a:pt x="29" y="75"/>
                    <a:pt x="30" y="79"/>
                  </a:cubicBezTo>
                  <a:cubicBezTo>
                    <a:pt x="28" y="81"/>
                    <a:pt x="25" y="83"/>
                    <a:pt x="24" y="85"/>
                  </a:cubicBezTo>
                  <a:cubicBezTo>
                    <a:pt x="24" y="84"/>
                    <a:pt x="23" y="83"/>
                    <a:pt x="22" y="81"/>
                  </a:cubicBezTo>
                  <a:cubicBezTo>
                    <a:pt x="22" y="84"/>
                    <a:pt x="19" y="87"/>
                    <a:pt x="16" y="88"/>
                  </a:cubicBezTo>
                  <a:cubicBezTo>
                    <a:pt x="18" y="91"/>
                    <a:pt x="21" y="93"/>
                    <a:pt x="22" y="94"/>
                  </a:cubicBezTo>
                  <a:cubicBezTo>
                    <a:pt x="23" y="96"/>
                    <a:pt x="22" y="98"/>
                    <a:pt x="23" y="100"/>
                  </a:cubicBezTo>
                  <a:cubicBezTo>
                    <a:pt x="25" y="102"/>
                    <a:pt x="27" y="103"/>
                    <a:pt x="27" y="106"/>
                  </a:cubicBezTo>
                  <a:cubicBezTo>
                    <a:pt x="27" y="107"/>
                    <a:pt x="26" y="108"/>
                    <a:pt x="26" y="109"/>
                  </a:cubicBezTo>
                  <a:cubicBezTo>
                    <a:pt x="26" y="110"/>
                    <a:pt x="27" y="111"/>
                    <a:pt x="27" y="113"/>
                  </a:cubicBezTo>
                  <a:cubicBezTo>
                    <a:pt x="28" y="114"/>
                    <a:pt x="28" y="115"/>
                    <a:pt x="28" y="116"/>
                  </a:cubicBezTo>
                  <a:cubicBezTo>
                    <a:pt x="27" y="118"/>
                    <a:pt x="26" y="117"/>
                    <a:pt x="26" y="117"/>
                  </a:cubicBezTo>
                  <a:cubicBezTo>
                    <a:pt x="25" y="118"/>
                    <a:pt x="24" y="118"/>
                    <a:pt x="23" y="119"/>
                  </a:cubicBezTo>
                  <a:cubicBezTo>
                    <a:pt x="23" y="121"/>
                    <a:pt x="25" y="120"/>
                    <a:pt x="25" y="122"/>
                  </a:cubicBezTo>
                  <a:cubicBezTo>
                    <a:pt x="26" y="124"/>
                    <a:pt x="26" y="126"/>
                    <a:pt x="26" y="128"/>
                  </a:cubicBezTo>
                  <a:cubicBezTo>
                    <a:pt x="26" y="133"/>
                    <a:pt x="23" y="138"/>
                    <a:pt x="24" y="141"/>
                  </a:cubicBezTo>
                  <a:cubicBezTo>
                    <a:pt x="27" y="143"/>
                    <a:pt x="26" y="150"/>
                    <a:pt x="30" y="146"/>
                  </a:cubicBezTo>
                  <a:cubicBezTo>
                    <a:pt x="30" y="150"/>
                    <a:pt x="26" y="154"/>
                    <a:pt x="24" y="157"/>
                  </a:cubicBezTo>
                  <a:cubicBezTo>
                    <a:pt x="23" y="159"/>
                    <a:pt x="22" y="160"/>
                    <a:pt x="21" y="161"/>
                  </a:cubicBezTo>
                  <a:cubicBezTo>
                    <a:pt x="20" y="163"/>
                    <a:pt x="19" y="167"/>
                    <a:pt x="18" y="167"/>
                  </a:cubicBezTo>
                  <a:cubicBezTo>
                    <a:pt x="14" y="172"/>
                    <a:pt x="10" y="166"/>
                    <a:pt x="8" y="173"/>
                  </a:cubicBezTo>
                  <a:cubicBezTo>
                    <a:pt x="7" y="176"/>
                    <a:pt x="7" y="184"/>
                    <a:pt x="2" y="182"/>
                  </a:cubicBezTo>
                  <a:cubicBezTo>
                    <a:pt x="1" y="182"/>
                    <a:pt x="1" y="183"/>
                    <a:pt x="0" y="184"/>
                  </a:cubicBezTo>
                  <a:cubicBezTo>
                    <a:pt x="4" y="191"/>
                    <a:pt x="6" y="189"/>
                    <a:pt x="13" y="192"/>
                  </a:cubicBezTo>
                  <a:cubicBezTo>
                    <a:pt x="13" y="192"/>
                    <a:pt x="16" y="197"/>
                    <a:pt x="17" y="197"/>
                  </a:cubicBezTo>
                  <a:cubicBezTo>
                    <a:pt x="18" y="198"/>
                    <a:pt x="24" y="197"/>
                    <a:pt x="25" y="197"/>
                  </a:cubicBezTo>
                  <a:cubicBezTo>
                    <a:pt x="22" y="208"/>
                    <a:pt x="34" y="205"/>
                    <a:pt x="40" y="205"/>
                  </a:cubicBezTo>
                  <a:cubicBezTo>
                    <a:pt x="44" y="205"/>
                    <a:pt x="45" y="205"/>
                    <a:pt x="50" y="207"/>
                  </a:cubicBezTo>
                  <a:cubicBezTo>
                    <a:pt x="55" y="208"/>
                    <a:pt x="55" y="212"/>
                    <a:pt x="60" y="209"/>
                  </a:cubicBezTo>
                  <a:cubicBezTo>
                    <a:pt x="64" y="213"/>
                    <a:pt x="68" y="213"/>
                    <a:pt x="71" y="216"/>
                  </a:cubicBezTo>
                  <a:cubicBezTo>
                    <a:pt x="75" y="219"/>
                    <a:pt x="75" y="224"/>
                    <a:pt x="78" y="227"/>
                  </a:cubicBezTo>
                  <a:cubicBezTo>
                    <a:pt x="81" y="231"/>
                    <a:pt x="94" y="242"/>
                    <a:pt x="98" y="242"/>
                  </a:cubicBezTo>
                  <a:cubicBezTo>
                    <a:pt x="94" y="258"/>
                    <a:pt x="110" y="251"/>
                    <a:pt x="118" y="249"/>
                  </a:cubicBezTo>
                  <a:cubicBezTo>
                    <a:pt x="122" y="249"/>
                    <a:pt x="130" y="247"/>
                    <a:pt x="133" y="248"/>
                  </a:cubicBezTo>
                  <a:cubicBezTo>
                    <a:pt x="139" y="250"/>
                    <a:pt x="140" y="256"/>
                    <a:pt x="148" y="255"/>
                  </a:cubicBezTo>
                  <a:cubicBezTo>
                    <a:pt x="149" y="263"/>
                    <a:pt x="141" y="269"/>
                    <a:pt x="139" y="275"/>
                  </a:cubicBezTo>
                  <a:cubicBezTo>
                    <a:pt x="143" y="274"/>
                    <a:pt x="147" y="277"/>
                    <a:pt x="150" y="280"/>
                  </a:cubicBezTo>
                  <a:cubicBezTo>
                    <a:pt x="155" y="281"/>
                    <a:pt x="153" y="280"/>
                    <a:pt x="154" y="272"/>
                  </a:cubicBezTo>
                  <a:cubicBezTo>
                    <a:pt x="156" y="267"/>
                    <a:pt x="156" y="261"/>
                    <a:pt x="158" y="255"/>
                  </a:cubicBezTo>
                  <a:cubicBezTo>
                    <a:pt x="160" y="243"/>
                    <a:pt x="164" y="233"/>
                    <a:pt x="158" y="221"/>
                  </a:cubicBezTo>
                  <a:cubicBezTo>
                    <a:pt x="154" y="215"/>
                    <a:pt x="147" y="189"/>
                    <a:pt x="164" y="200"/>
                  </a:cubicBezTo>
                  <a:cubicBezTo>
                    <a:pt x="168" y="192"/>
                    <a:pt x="160" y="191"/>
                    <a:pt x="154" y="192"/>
                  </a:cubicBezTo>
                  <a:cubicBezTo>
                    <a:pt x="150" y="169"/>
                    <a:pt x="180" y="191"/>
                    <a:pt x="178" y="177"/>
                  </a:cubicBezTo>
                  <a:cubicBezTo>
                    <a:pt x="178" y="177"/>
                    <a:pt x="179" y="176"/>
                    <a:pt x="180" y="176"/>
                  </a:cubicBezTo>
                  <a:cubicBezTo>
                    <a:pt x="180" y="176"/>
                    <a:pt x="180" y="176"/>
                    <a:pt x="180" y="176"/>
                  </a:cubicBezTo>
                  <a:cubicBezTo>
                    <a:pt x="180" y="176"/>
                    <a:pt x="180" y="176"/>
                    <a:pt x="180" y="176"/>
                  </a:cubicBezTo>
                  <a:cubicBezTo>
                    <a:pt x="183" y="186"/>
                    <a:pt x="190" y="176"/>
                    <a:pt x="197" y="173"/>
                  </a:cubicBezTo>
                  <a:cubicBezTo>
                    <a:pt x="196" y="169"/>
                    <a:pt x="193" y="166"/>
                    <a:pt x="188" y="166"/>
                  </a:cubicBezTo>
                  <a:close/>
                </a:path>
              </a:pathLst>
            </a:custGeom>
            <a:solidFill>
              <a:srgbClr val="FF7800"/>
            </a:solidFill>
            <a:ln w="9525" cmpd="sng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6" name="Freeform 27">
              <a:extLst>
                <a:ext uri="{FF2B5EF4-FFF2-40B4-BE49-F238E27FC236}">
                  <a16:creationId xmlns="" xmlns:a16="http://schemas.microsoft.com/office/drawing/2014/main" id="{B43C30EE-B99A-4A66-843E-F86BD9658ADC}"/>
                </a:ext>
              </a:extLst>
            </p:cNvPr>
            <p:cNvSpPr>
              <a:spLocks/>
            </p:cNvSpPr>
            <p:nvPr/>
          </p:nvSpPr>
          <p:spPr bwMode="gray">
            <a:xfrm>
              <a:off x="935496" y="2322973"/>
              <a:ext cx="291610" cy="130078"/>
            </a:xfrm>
            <a:custGeom>
              <a:avLst/>
              <a:gdLst>
                <a:gd name="T0" fmla="*/ 92 w 100"/>
                <a:gd name="T1" fmla="*/ 33 h 45"/>
                <a:gd name="T2" fmla="*/ 94 w 100"/>
                <a:gd name="T3" fmla="*/ 37 h 45"/>
                <a:gd name="T4" fmla="*/ 100 w 100"/>
                <a:gd name="T5" fmla="*/ 31 h 45"/>
                <a:gd name="T6" fmla="*/ 99 w 100"/>
                <a:gd name="T7" fmla="*/ 18 h 45"/>
                <a:gd name="T8" fmla="*/ 90 w 100"/>
                <a:gd name="T9" fmla="*/ 13 h 45"/>
                <a:gd name="T10" fmla="*/ 72 w 100"/>
                <a:gd name="T11" fmla="*/ 2 h 45"/>
                <a:gd name="T12" fmla="*/ 67 w 100"/>
                <a:gd name="T13" fmla="*/ 4 h 45"/>
                <a:gd name="T14" fmla="*/ 61 w 100"/>
                <a:gd name="T15" fmla="*/ 2 h 45"/>
                <a:gd name="T16" fmla="*/ 52 w 100"/>
                <a:gd name="T17" fmla="*/ 7 h 45"/>
                <a:gd name="T18" fmla="*/ 30 w 100"/>
                <a:gd name="T19" fmla="*/ 14 h 45"/>
                <a:gd name="T20" fmla="*/ 21 w 100"/>
                <a:gd name="T21" fmla="*/ 7 h 45"/>
                <a:gd name="T22" fmla="*/ 15 w 100"/>
                <a:gd name="T23" fmla="*/ 8 h 45"/>
                <a:gd name="T24" fmla="*/ 16 w 100"/>
                <a:gd name="T25" fmla="*/ 7 h 45"/>
                <a:gd name="T26" fmla="*/ 6 w 100"/>
                <a:gd name="T27" fmla="*/ 0 h 45"/>
                <a:gd name="T28" fmla="*/ 7 w 100"/>
                <a:gd name="T29" fmla="*/ 10 h 45"/>
                <a:gd name="T30" fmla="*/ 4 w 100"/>
                <a:gd name="T31" fmla="*/ 17 h 45"/>
                <a:gd name="T32" fmla="*/ 6 w 100"/>
                <a:gd name="T33" fmla="*/ 17 h 45"/>
                <a:gd name="T34" fmla="*/ 3 w 100"/>
                <a:gd name="T35" fmla="*/ 26 h 45"/>
                <a:gd name="T36" fmla="*/ 6 w 100"/>
                <a:gd name="T37" fmla="*/ 29 h 45"/>
                <a:gd name="T38" fmla="*/ 6 w 100"/>
                <a:gd name="T39" fmla="*/ 23 h 45"/>
                <a:gd name="T40" fmla="*/ 19 w 100"/>
                <a:gd name="T41" fmla="*/ 23 h 45"/>
                <a:gd name="T42" fmla="*/ 24 w 100"/>
                <a:gd name="T43" fmla="*/ 27 h 45"/>
                <a:gd name="T44" fmla="*/ 25 w 100"/>
                <a:gd name="T45" fmla="*/ 28 h 45"/>
                <a:gd name="T46" fmla="*/ 29 w 100"/>
                <a:gd name="T47" fmla="*/ 33 h 45"/>
                <a:gd name="T48" fmla="*/ 33 w 100"/>
                <a:gd name="T49" fmla="*/ 36 h 45"/>
                <a:gd name="T50" fmla="*/ 34 w 100"/>
                <a:gd name="T51" fmla="*/ 30 h 45"/>
                <a:gd name="T52" fmla="*/ 45 w 100"/>
                <a:gd name="T53" fmla="*/ 41 h 45"/>
                <a:gd name="T54" fmla="*/ 53 w 100"/>
                <a:gd name="T55" fmla="*/ 34 h 45"/>
                <a:gd name="T56" fmla="*/ 48 w 100"/>
                <a:gd name="T57" fmla="*/ 25 h 45"/>
                <a:gd name="T58" fmla="*/ 56 w 100"/>
                <a:gd name="T59" fmla="*/ 19 h 45"/>
                <a:gd name="T60" fmla="*/ 61 w 100"/>
                <a:gd name="T61" fmla="*/ 12 h 45"/>
                <a:gd name="T62" fmla="*/ 77 w 100"/>
                <a:gd name="T63" fmla="*/ 23 h 45"/>
                <a:gd name="T64" fmla="*/ 85 w 100"/>
                <a:gd name="T65" fmla="*/ 22 h 45"/>
                <a:gd name="T66" fmla="*/ 80 w 100"/>
                <a:gd name="T67" fmla="*/ 29 h 45"/>
                <a:gd name="T68" fmla="*/ 86 w 100"/>
                <a:gd name="T69" fmla="*/ 40 h 45"/>
                <a:gd name="T70" fmla="*/ 92 w 100"/>
                <a:gd name="T71" fmla="*/ 3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" h="45">
                  <a:moveTo>
                    <a:pt x="92" y="33"/>
                  </a:moveTo>
                  <a:cubicBezTo>
                    <a:pt x="93" y="35"/>
                    <a:pt x="94" y="36"/>
                    <a:pt x="94" y="37"/>
                  </a:cubicBezTo>
                  <a:cubicBezTo>
                    <a:pt x="95" y="35"/>
                    <a:pt x="98" y="33"/>
                    <a:pt x="100" y="31"/>
                  </a:cubicBezTo>
                  <a:cubicBezTo>
                    <a:pt x="99" y="27"/>
                    <a:pt x="99" y="23"/>
                    <a:pt x="99" y="18"/>
                  </a:cubicBezTo>
                  <a:cubicBezTo>
                    <a:pt x="96" y="17"/>
                    <a:pt x="93" y="16"/>
                    <a:pt x="90" y="13"/>
                  </a:cubicBezTo>
                  <a:cubicBezTo>
                    <a:pt x="86" y="9"/>
                    <a:pt x="80" y="3"/>
                    <a:pt x="72" y="2"/>
                  </a:cubicBezTo>
                  <a:cubicBezTo>
                    <a:pt x="70" y="2"/>
                    <a:pt x="68" y="4"/>
                    <a:pt x="67" y="4"/>
                  </a:cubicBezTo>
                  <a:cubicBezTo>
                    <a:pt x="65" y="4"/>
                    <a:pt x="63" y="2"/>
                    <a:pt x="61" y="2"/>
                  </a:cubicBezTo>
                  <a:cubicBezTo>
                    <a:pt x="57" y="2"/>
                    <a:pt x="55" y="5"/>
                    <a:pt x="52" y="7"/>
                  </a:cubicBezTo>
                  <a:cubicBezTo>
                    <a:pt x="46" y="10"/>
                    <a:pt x="37" y="14"/>
                    <a:pt x="30" y="14"/>
                  </a:cubicBezTo>
                  <a:cubicBezTo>
                    <a:pt x="25" y="14"/>
                    <a:pt x="24" y="10"/>
                    <a:pt x="21" y="7"/>
                  </a:cubicBezTo>
                  <a:cubicBezTo>
                    <a:pt x="20" y="13"/>
                    <a:pt x="14" y="14"/>
                    <a:pt x="15" y="8"/>
                  </a:cubicBezTo>
                  <a:cubicBezTo>
                    <a:pt x="15" y="8"/>
                    <a:pt x="16" y="7"/>
                    <a:pt x="16" y="7"/>
                  </a:cubicBezTo>
                  <a:cubicBezTo>
                    <a:pt x="12" y="5"/>
                    <a:pt x="9" y="3"/>
                    <a:pt x="6" y="0"/>
                  </a:cubicBezTo>
                  <a:cubicBezTo>
                    <a:pt x="2" y="5"/>
                    <a:pt x="0" y="9"/>
                    <a:pt x="7" y="10"/>
                  </a:cubicBezTo>
                  <a:cubicBezTo>
                    <a:pt x="5" y="11"/>
                    <a:pt x="5" y="15"/>
                    <a:pt x="4" y="17"/>
                  </a:cubicBezTo>
                  <a:cubicBezTo>
                    <a:pt x="5" y="17"/>
                    <a:pt x="6" y="17"/>
                    <a:pt x="6" y="17"/>
                  </a:cubicBezTo>
                  <a:cubicBezTo>
                    <a:pt x="4" y="20"/>
                    <a:pt x="4" y="23"/>
                    <a:pt x="3" y="26"/>
                  </a:cubicBezTo>
                  <a:cubicBezTo>
                    <a:pt x="4" y="27"/>
                    <a:pt x="6" y="28"/>
                    <a:pt x="6" y="29"/>
                  </a:cubicBezTo>
                  <a:cubicBezTo>
                    <a:pt x="9" y="28"/>
                    <a:pt x="7" y="25"/>
                    <a:pt x="6" y="23"/>
                  </a:cubicBezTo>
                  <a:cubicBezTo>
                    <a:pt x="10" y="23"/>
                    <a:pt x="16" y="26"/>
                    <a:pt x="19" y="23"/>
                  </a:cubicBezTo>
                  <a:cubicBezTo>
                    <a:pt x="20" y="25"/>
                    <a:pt x="22" y="26"/>
                    <a:pt x="24" y="27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5" y="32"/>
                    <a:pt x="27" y="32"/>
                    <a:pt x="29" y="33"/>
                  </a:cubicBezTo>
                  <a:cubicBezTo>
                    <a:pt x="30" y="35"/>
                    <a:pt x="29" y="37"/>
                    <a:pt x="33" y="36"/>
                  </a:cubicBezTo>
                  <a:cubicBezTo>
                    <a:pt x="34" y="34"/>
                    <a:pt x="33" y="32"/>
                    <a:pt x="34" y="30"/>
                  </a:cubicBezTo>
                  <a:cubicBezTo>
                    <a:pt x="41" y="29"/>
                    <a:pt x="34" y="45"/>
                    <a:pt x="45" y="41"/>
                  </a:cubicBezTo>
                  <a:cubicBezTo>
                    <a:pt x="49" y="40"/>
                    <a:pt x="52" y="38"/>
                    <a:pt x="53" y="34"/>
                  </a:cubicBezTo>
                  <a:cubicBezTo>
                    <a:pt x="53" y="30"/>
                    <a:pt x="46" y="29"/>
                    <a:pt x="48" y="25"/>
                  </a:cubicBezTo>
                  <a:cubicBezTo>
                    <a:pt x="49" y="23"/>
                    <a:pt x="54" y="21"/>
                    <a:pt x="56" y="19"/>
                  </a:cubicBezTo>
                  <a:cubicBezTo>
                    <a:pt x="58" y="16"/>
                    <a:pt x="57" y="13"/>
                    <a:pt x="61" y="12"/>
                  </a:cubicBezTo>
                  <a:cubicBezTo>
                    <a:pt x="69" y="8"/>
                    <a:pt x="75" y="16"/>
                    <a:pt x="77" y="23"/>
                  </a:cubicBezTo>
                  <a:cubicBezTo>
                    <a:pt x="79" y="23"/>
                    <a:pt x="83" y="17"/>
                    <a:pt x="85" y="22"/>
                  </a:cubicBezTo>
                  <a:cubicBezTo>
                    <a:pt x="87" y="27"/>
                    <a:pt x="81" y="27"/>
                    <a:pt x="80" y="29"/>
                  </a:cubicBezTo>
                  <a:cubicBezTo>
                    <a:pt x="80" y="31"/>
                    <a:pt x="83" y="36"/>
                    <a:pt x="86" y="40"/>
                  </a:cubicBezTo>
                  <a:cubicBezTo>
                    <a:pt x="89" y="39"/>
                    <a:pt x="92" y="36"/>
                    <a:pt x="92" y="33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kern="0" dirty="0">
                <a:solidFill>
                  <a:srgbClr val="000000"/>
                </a:solidFill>
              </a:endParaRPr>
            </a:p>
          </p:txBody>
        </p:sp>
        <p:sp>
          <p:nvSpPr>
            <p:cNvPr id="187" name="Freeform 28">
              <a:extLst>
                <a:ext uri="{FF2B5EF4-FFF2-40B4-BE49-F238E27FC236}">
                  <a16:creationId xmlns="" xmlns:a16="http://schemas.microsoft.com/office/drawing/2014/main" id="{11C290FC-39D9-4AAE-818A-408188077F51}"/>
                </a:ext>
              </a:extLst>
            </p:cNvPr>
            <p:cNvSpPr>
              <a:spLocks/>
            </p:cNvSpPr>
            <p:nvPr/>
          </p:nvSpPr>
          <p:spPr bwMode="gray">
            <a:xfrm>
              <a:off x="795148" y="2247545"/>
              <a:ext cx="160619" cy="149972"/>
            </a:xfrm>
            <a:custGeom>
              <a:avLst/>
              <a:gdLst>
                <a:gd name="T0" fmla="*/ 52 w 55"/>
                <a:gd name="T1" fmla="*/ 43 h 52"/>
                <a:gd name="T2" fmla="*/ 55 w 55"/>
                <a:gd name="T3" fmla="*/ 36 h 52"/>
                <a:gd name="T4" fmla="*/ 54 w 55"/>
                <a:gd name="T5" fmla="*/ 26 h 52"/>
                <a:gd name="T6" fmla="*/ 39 w 55"/>
                <a:gd name="T7" fmla="*/ 7 h 52"/>
                <a:gd name="T8" fmla="*/ 18 w 55"/>
                <a:gd name="T9" fmla="*/ 3 h 52"/>
                <a:gd name="T10" fmla="*/ 4 w 55"/>
                <a:gd name="T11" fmla="*/ 4 h 52"/>
                <a:gd name="T12" fmla="*/ 2 w 55"/>
                <a:gd name="T13" fmla="*/ 7 h 52"/>
                <a:gd name="T14" fmla="*/ 6 w 55"/>
                <a:gd name="T15" fmla="*/ 23 h 52"/>
                <a:gd name="T16" fmla="*/ 14 w 55"/>
                <a:gd name="T17" fmla="*/ 27 h 52"/>
                <a:gd name="T18" fmla="*/ 20 w 55"/>
                <a:gd name="T19" fmla="*/ 23 h 52"/>
                <a:gd name="T20" fmla="*/ 17 w 55"/>
                <a:gd name="T21" fmla="*/ 22 h 52"/>
                <a:gd name="T22" fmla="*/ 13 w 55"/>
                <a:gd name="T23" fmla="*/ 19 h 52"/>
                <a:gd name="T24" fmla="*/ 17 w 55"/>
                <a:gd name="T25" fmla="*/ 18 h 52"/>
                <a:gd name="T26" fmla="*/ 25 w 55"/>
                <a:gd name="T27" fmla="*/ 30 h 52"/>
                <a:gd name="T28" fmla="*/ 39 w 55"/>
                <a:gd name="T29" fmla="*/ 35 h 52"/>
                <a:gd name="T30" fmla="*/ 40 w 55"/>
                <a:gd name="T31" fmla="*/ 47 h 52"/>
                <a:gd name="T32" fmla="*/ 45 w 55"/>
                <a:gd name="T33" fmla="*/ 49 h 52"/>
                <a:gd name="T34" fmla="*/ 46 w 55"/>
                <a:gd name="T35" fmla="*/ 41 h 52"/>
                <a:gd name="T36" fmla="*/ 49 w 55"/>
                <a:gd name="T37" fmla="*/ 49 h 52"/>
                <a:gd name="T38" fmla="*/ 51 w 55"/>
                <a:gd name="T39" fmla="*/ 52 h 52"/>
                <a:gd name="T40" fmla="*/ 54 w 55"/>
                <a:gd name="T41" fmla="*/ 43 h 52"/>
                <a:gd name="T42" fmla="*/ 52 w 55"/>
                <a:gd name="T43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" h="52">
                  <a:moveTo>
                    <a:pt x="52" y="43"/>
                  </a:moveTo>
                  <a:cubicBezTo>
                    <a:pt x="53" y="41"/>
                    <a:pt x="53" y="37"/>
                    <a:pt x="55" y="36"/>
                  </a:cubicBezTo>
                  <a:cubicBezTo>
                    <a:pt x="48" y="35"/>
                    <a:pt x="50" y="31"/>
                    <a:pt x="54" y="26"/>
                  </a:cubicBezTo>
                  <a:cubicBezTo>
                    <a:pt x="48" y="21"/>
                    <a:pt x="43" y="14"/>
                    <a:pt x="39" y="7"/>
                  </a:cubicBezTo>
                  <a:cubicBezTo>
                    <a:pt x="32" y="7"/>
                    <a:pt x="23" y="4"/>
                    <a:pt x="18" y="3"/>
                  </a:cubicBezTo>
                  <a:cubicBezTo>
                    <a:pt x="12" y="2"/>
                    <a:pt x="10" y="0"/>
                    <a:pt x="4" y="4"/>
                  </a:cubicBezTo>
                  <a:cubicBezTo>
                    <a:pt x="4" y="5"/>
                    <a:pt x="4" y="6"/>
                    <a:pt x="2" y="7"/>
                  </a:cubicBezTo>
                  <a:cubicBezTo>
                    <a:pt x="8" y="10"/>
                    <a:pt x="0" y="18"/>
                    <a:pt x="6" y="23"/>
                  </a:cubicBezTo>
                  <a:cubicBezTo>
                    <a:pt x="6" y="22"/>
                    <a:pt x="15" y="27"/>
                    <a:pt x="14" y="27"/>
                  </a:cubicBezTo>
                  <a:cubicBezTo>
                    <a:pt x="17" y="28"/>
                    <a:pt x="18" y="27"/>
                    <a:pt x="20" y="23"/>
                  </a:cubicBezTo>
                  <a:cubicBezTo>
                    <a:pt x="19" y="22"/>
                    <a:pt x="18" y="22"/>
                    <a:pt x="17" y="22"/>
                  </a:cubicBezTo>
                  <a:cubicBezTo>
                    <a:pt x="16" y="21"/>
                    <a:pt x="14" y="20"/>
                    <a:pt x="13" y="19"/>
                  </a:cubicBezTo>
                  <a:cubicBezTo>
                    <a:pt x="14" y="18"/>
                    <a:pt x="15" y="18"/>
                    <a:pt x="17" y="18"/>
                  </a:cubicBezTo>
                  <a:cubicBezTo>
                    <a:pt x="20" y="24"/>
                    <a:pt x="26" y="20"/>
                    <a:pt x="25" y="30"/>
                  </a:cubicBezTo>
                  <a:cubicBezTo>
                    <a:pt x="30" y="31"/>
                    <a:pt x="35" y="31"/>
                    <a:pt x="39" y="35"/>
                  </a:cubicBezTo>
                  <a:cubicBezTo>
                    <a:pt x="42" y="40"/>
                    <a:pt x="39" y="41"/>
                    <a:pt x="40" y="47"/>
                  </a:cubicBezTo>
                  <a:cubicBezTo>
                    <a:pt x="41" y="47"/>
                    <a:pt x="43" y="48"/>
                    <a:pt x="45" y="49"/>
                  </a:cubicBezTo>
                  <a:cubicBezTo>
                    <a:pt x="47" y="46"/>
                    <a:pt x="41" y="42"/>
                    <a:pt x="46" y="41"/>
                  </a:cubicBezTo>
                  <a:cubicBezTo>
                    <a:pt x="47" y="44"/>
                    <a:pt x="48" y="48"/>
                    <a:pt x="49" y="49"/>
                  </a:cubicBezTo>
                  <a:cubicBezTo>
                    <a:pt x="50" y="50"/>
                    <a:pt x="50" y="51"/>
                    <a:pt x="51" y="52"/>
                  </a:cubicBezTo>
                  <a:cubicBezTo>
                    <a:pt x="52" y="49"/>
                    <a:pt x="52" y="46"/>
                    <a:pt x="54" y="43"/>
                  </a:cubicBezTo>
                  <a:cubicBezTo>
                    <a:pt x="54" y="43"/>
                    <a:pt x="53" y="43"/>
                    <a:pt x="52" y="43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8" name="Freeform 29">
              <a:extLst>
                <a:ext uri="{FF2B5EF4-FFF2-40B4-BE49-F238E27FC236}">
                  <a16:creationId xmlns="" xmlns:a16="http://schemas.microsoft.com/office/drawing/2014/main" id="{6BCA023E-32CA-4FA0-B893-C3E3C52AC79D}"/>
                </a:ext>
              </a:extLst>
            </p:cNvPr>
            <p:cNvSpPr>
              <a:spLocks/>
            </p:cNvSpPr>
            <p:nvPr/>
          </p:nvSpPr>
          <p:spPr bwMode="gray">
            <a:xfrm>
              <a:off x="491067" y="1908116"/>
              <a:ext cx="207401" cy="220368"/>
            </a:xfrm>
            <a:custGeom>
              <a:avLst/>
              <a:gdLst>
                <a:gd name="T0" fmla="*/ 55 w 71"/>
                <a:gd name="T1" fmla="*/ 1 h 77"/>
                <a:gd name="T2" fmla="*/ 52 w 71"/>
                <a:gd name="T3" fmla="*/ 5 h 77"/>
                <a:gd name="T4" fmla="*/ 22 w 71"/>
                <a:gd name="T5" fmla="*/ 14 h 77"/>
                <a:gd name="T6" fmla="*/ 14 w 71"/>
                <a:gd name="T7" fmla="*/ 12 h 77"/>
                <a:gd name="T8" fmla="*/ 32 w 71"/>
                <a:gd name="T9" fmla="*/ 32 h 77"/>
                <a:gd name="T10" fmla="*/ 16 w 71"/>
                <a:gd name="T11" fmla="*/ 37 h 77"/>
                <a:gd name="T12" fmla="*/ 2 w 71"/>
                <a:gd name="T13" fmla="*/ 46 h 77"/>
                <a:gd name="T14" fmla="*/ 2 w 71"/>
                <a:gd name="T15" fmla="*/ 55 h 77"/>
                <a:gd name="T16" fmla="*/ 0 w 71"/>
                <a:gd name="T17" fmla="*/ 59 h 77"/>
                <a:gd name="T18" fmla="*/ 15 w 71"/>
                <a:gd name="T19" fmla="*/ 72 h 77"/>
                <a:gd name="T20" fmla="*/ 37 w 71"/>
                <a:gd name="T21" fmla="*/ 77 h 77"/>
                <a:gd name="T22" fmla="*/ 46 w 71"/>
                <a:gd name="T23" fmla="*/ 67 h 77"/>
                <a:gd name="T24" fmla="*/ 51 w 71"/>
                <a:gd name="T25" fmla="*/ 62 h 77"/>
                <a:gd name="T26" fmla="*/ 50 w 71"/>
                <a:gd name="T27" fmla="*/ 54 h 77"/>
                <a:gd name="T28" fmla="*/ 70 w 71"/>
                <a:gd name="T29" fmla="*/ 40 h 77"/>
                <a:gd name="T30" fmla="*/ 71 w 71"/>
                <a:gd name="T31" fmla="*/ 38 h 77"/>
                <a:gd name="T32" fmla="*/ 56 w 71"/>
                <a:gd name="T33" fmla="*/ 37 h 77"/>
                <a:gd name="T34" fmla="*/ 48 w 71"/>
                <a:gd name="T35" fmla="*/ 39 h 77"/>
                <a:gd name="T36" fmla="*/ 55 w 71"/>
                <a:gd name="T37" fmla="*/ 1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1" h="77">
                  <a:moveTo>
                    <a:pt x="55" y="1"/>
                  </a:moveTo>
                  <a:cubicBezTo>
                    <a:pt x="54" y="1"/>
                    <a:pt x="53" y="2"/>
                    <a:pt x="52" y="5"/>
                  </a:cubicBezTo>
                  <a:cubicBezTo>
                    <a:pt x="42" y="3"/>
                    <a:pt x="18" y="0"/>
                    <a:pt x="22" y="14"/>
                  </a:cubicBezTo>
                  <a:cubicBezTo>
                    <a:pt x="19" y="13"/>
                    <a:pt x="16" y="14"/>
                    <a:pt x="14" y="12"/>
                  </a:cubicBezTo>
                  <a:cubicBezTo>
                    <a:pt x="19" y="19"/>
                    <a:pt x="24" y="27"/>
                    <a:pt x="32" y="32"/>
                  </a:cubicBezTo>
                  <a:cubicBezTo>
                    <a:pt x="28" y="39"/>
                    <a:pt x="22" y="36"/>
                    <a:pt x="16" y="37"/>
                  </a:cubicBezTo>
                  <a:cubicBezTo>
                    <a:pt x="9" y="38"/>
                    <a:pt x="5" y="39"/>
                    <a:pt x="2" y="46"/>
                  </a:cubicBezTo>
                  <a:cubicBezTo>
                    <a:pt x="2" y="48"/>
                    <a:pt x="3" y="53"/>
                    <a:pt x="2" y="55"/>
                  </a:cubicBezTo>
                  <a:cubicBezTo>
                    <a:pt x="2" y="56"/>
                    <a:pt x="1" y="58"/>
                    <a:pt x="0" y="59"/>
                  </a:cubicBezTo>
                  <a:cubicBezTo>
                    <a:pt x="4" y="64"/>
                    <a:pt x="9" y="69"/>
                    <a:pt x="15" y="72"/>
                  </a:cubicBezTo>
                  <a:cubicBezTo>
                    <a:pt x="22" y="75"/>
                    <a:pt x="30" y="75"/>
                    <a:pt x="37" y="77"/>
                  </a:cubicBezTo>
                  <a:cubicBezTo>
                    <a:pt x="39" y="72"/>
                    <a:pt x="41" y="66"/>
                    <a:pt x="46" y="67"/>
                  </a:cubicBezTo>
                  <a:cubicBezTo>
                    <a:pt x="45" y="62"/>
                    <a:pt x="46" y="60"/>
                    <a:pt x="51" y="62"/>
                  </a:cubicBezTo>
                  <a:cubicBezTo>
                    <a:pt x="52" y="58"/>
                    <a:pt x="53" y="57"/>
                    <a:pt x="50" y="54"/>
                  </a:cubicBezTo>
                  <a:cubicBezTo>
                    <a:pt x="54" y="48"/>
                    <a:pt x="64" y="44"/>
                    <a:pt x="70" y="40"/>
                  </a:cubicBezTo>
                  <a:cubicBezTo>
                    <a:pt x="70" y="39"/>
                    <a:pt x="71" y="39"/>
                    <a:pt x="71" y="38"/>
                  </a:cubicBezTo>
                  <a:cubicBezTo>
                    <a:pt x="66" y="40"/>
                    <a:pt x="58" y="40"/>
                    <a:pt x="56" y="37"/>
                  </a:cubicBezTo>
                  <a:cubicBezTo>
                    <a:pt x="53" y="38"/>
                    <a:pt x="51" y="38"/>
                    <a:pt x="48" y="39"/>
                  </a:cubicBezTo>
                  <a:cubicBezTo>
                    <a:pt x="49" y="27"/>
                    <a:pt x="54" y="14"/>
                    <a:pt x="55" y="1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9" name="Freeform 30">
              <a:extLst>
                <a:ext uri="{FF2B5EF4-FFF2-40B4-BE49-F238E27FC236}">
                  <a16:creationId xmlns="" xmlns:a16="http://schemas.microsoft.com/office/drawing/2014/main" id="{AB6B65DE-DB4A-4F9B-87B3-210D75A0159F}"/>
                </a:ext>
              </a:extLst>
            </p:cNvPr>
            <p:cNvSpPr>
              <a:spLocks/>
            </p:cNvSpPr>
            <p:nvPr/>
          </p:nvSpPr>
          <p:spPr bwMode="gray">
            <a:xfrm>
              <a:off x="629854" y="1866631"/>
              <a:ext cx="74851" cy="151504"/>
            </a:xfrm>
            <a:custGeom>
              <a:avLst/>
              <a:gdLst>
                <a:gd name="T0" fmla="*/ 22 w 25"/>
                <a:gd name="T1" fmla="*/ 8 h 53"/>
                <a:gd name="T2" fmla="*/ 22 w 25"/>
                <a:gd name="T3" fmla="*/ 0 h 53"/>
                <a:gd name="T4" fmla="*/ 18 w 25"/>
                <a:gd name="T5" fmla="*/ 10 h 53"/>
                <a:gd name="T6" fmla="*/ 18 w 25"/>
                <a:gd name="T7" fmla="*/ 6 h 53"/>
                <a:gd name="T8" fmla="*/ 11 w 25"/>
                <a:gd name="T9" fmla="*/ 15 h 53"/>
                <a:gd name="T10" fmla="*/ 7 w 25"/>
                <a:gd name="T11" fmla="*/ 15 h 53"/>
                <a:gd name="T12" fmla="*/ 0 w 25"/>
                <a:gd name="T13" fmla="*/ 53 h 53"/>
                <a:gd name="T14" fmla="*/ 8 w 25"/>
                <a:gd name="T15" fmla="*/ 51 h 53"/>
                <a:gd name="T16" fmla="*/ 8 w 25"/>
                <a:gd name="T17" fmla="*/ 46 h 53"/>
                <a:gd name="T18" fmla="*/ 12 w 25"/>
                <a:gd name="T19" fmla="*/ 42 h 53"/>
                <a:gd name="T20" fmla="*/ 16 w 25"/>
                <a:gd name="T21" fmla="*/ 36 h 53"/>
                <a:gd name="T22" fmla="*/ 21 w 25"/>
                <a:gd name="T23" fmla="*/ 22 h 53"/>
                <a:gd name="T24" fmla="*/ 21 w 25"/>
                <a:gd name="T25" fmla="*/ 25 h 53"/>
                <a:gd name="T26" fmla="*/ 24 w 25"/>
                <a:gd name="T27" fmla="*/ 15 h 53"/>
                <a:gd name="T28" fmla="*/ 25 w 25"/>
                <a:gd name="T29" fmla="*/ 9 h 53"/>
                <a:gd name="T30" fmla="*/ 25 w 25"/>
                <a:gd name="T31" fmla="*/ 8 h 53"/>
                <a:gd name="T32" fmla="*/ 22 w 25"/>
                <a:gd name="T33" fmla="*/ 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" h="53">
                  <a:moveTo>
                    <a:pt x="22" y="8"/>
                  </a:moveTo>
                  <a:cubicBezTo>
                    <a:pt x="22" y="6"/>
                    <a:pt x="21" y="2"/>
                    <a:pt x="22" y="0"/>
                  </a:cubicBezTo>
                  <a:cubicBezTo>
                    <a:pt x="20" y="2"/>
                    <a:pt x="18" y="6"/>
                    <a:pt x="18" y="10"/>
                  </a:cubicBezTo>
                  <a:cubicBezTo>
                    <a:pt x="18" y="9"/>
                    <a:pt x="18" y="7"/>
                    <a:pt x="18" y="6"/>
                  </a:cubicBezTo>
                  <a:cubicBezTo>
                    <a:pt x="14" y="8"/>
                    <a:pt x="14" y="12"/>
                    <a:pt x="11" y="15"/>
                  </a:cubicBezTo>
                  <a:cubicBezTo>
                    <a:pt x="10" y="16"/>
                    <a:pt x="8" y="15"/>
                    <a:pt x="7" y="15"/>
                  </a:cubicBezTo>
                  <a:cubicBezTo>
                    <a:pt x="6" y="28"/>
                    <a:pt x="1" y="41"/>
                    <a:pt x="0" y="53"/>
                  </a:cubicBezTo>
                  <a:cubicBezTo>
                    <a:pt x="3" y="52"/>
                    <a:pt x="5" y="52"/>
                    <a:pt x="8" y="51"/>
                  </a:cubicBezTo>
                  <a:cubicBezTo>
                    <a:pt x="7" y="50"/>
                    <a:pt x="7" y="49"/>
                    <a:pt x="8" y="46"/>
                  </a:cubicBezTo>
                  <a:cubicBezTo>
                    <a:pt x="9" y="45"/>
                    <a:pt x="11" y="43"/>
                    <a:pt x="12" y="42"/>
                  </a:cubicBezTo>
                  <a:cubicBezTo>
                    <a:pt x="15" y="39"/>
                    <a:pt x="15" y="40"/>
                    <a:pt x="16" y="36"/>
                  </a:cubicBezTo>
                  <a:cubicBezTo>
                    <a:pt x="17" y="32"/>
                    <a:pt x="18" y="24"/>
                    <a:pt x="21" y="22"/>
                  </a:cubicBezTo>
                  <a:cubicBezTo>
                    <a:pt x="21" y="23"/>
                    <a:pt x="21" y="24"/>
                    <a:pt x="21" y="25"/>
                  </a:cubicBezTo>
                  <a:cubicBezTo>
                    <a:pt x="23" y="23"/>
                    <a:pt x="23" y="18"/>
                    <a:pt x="24" y="15"/>
                  </a:cubicBezTo>
                  <a:cubicBezTo>
                    <a:pt x="24" y="13"/>
                    <a:pt x="24" y="11"/>
                    <a:pt x="25" y="9"/>
                  </a:cubicBezTo>
                  <a:cubicBezTo>
                    <a:pt x="25" y="9"/>
                    <a:pt x="25" y="9"/>
                    <a:pt x="25" y="8"/>
                  </a:cubicBezTo>
                  <a:cubicBezTo>
                    <a:pt x="24" y="8"/>
                    <a:pt x="23" y="8"/>
                    <a:pt x="22" y="8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0" name="Freeform 31">
              <a:extLst>
                <a:ext uri="{FF2B5EF4-FFF2-40B4-BE49-F238E27FC236}">
                  <a16:creationId xmlns="" xmlns:a16="http://schemas.microsoft.com/office/drawing/2014/main" id="{BBF0AB48-FEEC-4807-9DF1-EEEA579992E0}"/>
                </a:ext>
              </a:extLst>
            </p:cNvPr>
            <p:cNvSpPr>
              <a:spLocks/>
            </p:cNvSpPr>
            <p:nvPr/>
          </p:nvSpPr>
          <p:spPr bwMode="gray">
            <a:xfrm>
              <a:off x="598665" y="2083488"/>
              <a:ext cx="146583" cy="78048"/>
            </a:xfrm>
            <a:custGeom>
              <a:avLst/>
              <a:gdLst>
                <a:gd name="T0" fmla="*/ 39 w 50"/>
                <a:gd name="T1" fmla="*/ 19 h 27"/>
                <a:gd name="T2" fmla="*/ 35 w 50"/>
                <a:gd name="T3" fmla="*/ 9 h 27"/>
                <a:gd name="T4" fmla="*/ 9 w 50"/>
                <a:gd name="T5" fmla="*/ 0 h 27"/>
                <a:gd name="T6" fmla="*/ 9 w 50"/>
                <a:gd name="T7" fmla="*/ 5 h 27"/>
                <a:gd name="T8" fmla="*/ 0 w 50"/>
                <a:gd name="T9" fmla="*/ 15 h 27"/>
                <a:gd name="T10" fmla="*/ 6 w 50"/>
                <a:gd name="T11" fmla="*/ 18 h 27"/>
                <a:gd name="T12" fmla="*/ 41 w 50"/>
                <a:gd name="T13" fmla="*/ 20 h 27"/>
                <a:gd name="T14" fmla="*/ 41 w 50"/>
                <a:gd name="T15" fmla="*/ 25 h 27"/>
                <a:gd name="T16" fmla="*/ 44 w 50"/>
                <a:gd name="T17" fmla="*/ 26 h 27"/>
                <a:gd name="T18" fmla="*/ 44 w 50"/>
                <a:gd name="T19" fmla="*/ 27 h 27"/>
                <a:gd name="T20" fmla="*/ 50 w 50"/>
                <a:gd name="T21" fmla="*/ 26 h 27"/>
                <a:gd name="T22" fmla="*/ 39 w 50"/>
                <a:gd name="T23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" h="27">
                  <a:moveTo>
                    <a:pt x="39" y="19"/>
                  </a:moveTo>
                  <a:cubicBezTo>
                    <a:pt x="39" y="15"/>
                    <a:pt x="39" y="12"/>
                    <a:pt x="35" y="9"/>
                  </a:cubicBezTo>
                  <a:cubicBezTo>
                    <a:pt x="29" y="10"/>
                    <a:pt x="19" y="4"/>
                    <a:pt x="9" y="0"/>
                  </a:cubicBezTo>
                  <a:cubicBezTo>
                    <a:pt x="9" y="1"/>
                    <a:pt x="8" y="2"/>
                    <a:pt x="9" y="5"/>
                  </a:cubicBezTo>
                  <a:cubicBezTo>
                    <a:pt x="4" y="4"/>
                    <a:pt x="2" y="10"/>
                    <a:pt x="0" y="15"/>
                  </a:cubicBezTo>
                  <a:cubicBezTo>
                    <a:pt x="2" y="16"/>
                    <a:pt x="4" y="17"/>
                    <a:pt x="6" y="18"/>
                  </a:cubicBezTo>
                  <a:cubicBezTo>
                    <a:pt x="18" y="25"/>
                    <a:pt x="28" y="21"/>
                    <a:pt x="41" y="20"/>
                  </a:cubicBezTo>
                  <a:cubicBezTo>
                    <a:pt x="40" y="22"/>
                    <a:pt x="41" y="24"/>
                    <a:pt x="41" y="25"/>
                  </a:cubicBezTo>
                  <a:cubicBezTo>
                    <a:pt x="42" y="26"/>
                    <a:pt x="43" y="26"/>
                    <a:pt x="44" y="26"/>
                  </a:cubicBezTo>
                  <a:cubicBezTo>
                    <a:pt x="44" y="27"/>
                    <a:pt x="44" y="27"/>
                    <a:pt x="44" y="27"/>
                  </a:cubicBezTo>
                  <a:cubicBezTo>
                    <a:pt x="46" y="27"/>
                    <a:pt x="48" y="27"/>
                    <a:pt x="50" y="26"/>
                  </a:cubicBezTo>
                  <a:cubicBezTo>
                    <a:pt x="47" y="23"/>
                    <a:pt x="45" y="18"/>
                    <a:pt x="39" y="19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1" name="Freeform 32">
              <a:extLst>
                <a:ext uri="{FF2B5EF4-FFF2-40B4-BE49-F238E27FC236}">
                  <a16:creationId xmlns="" xmlns:a16="http://schemas.microsoft.com/office/drawing/2014/main" id="{7197D148-B0F5-4AAA-BE7D-D22D1C2A769D}"/>
                </a:ext>
              </a:extLst>
            </p:cNvPr>
            <p:cNvSpPr>
              <a:spLocks/>
            </p:cNvSpPr>
            <p:nvPr/>
          </p:nvSpPr>
          <p:spPr bwMode="gray">
            <a:xfrm>
              <a:off x="623615" y="2004288"/>
              <a:ext cx="311881" cy="156094"/>
            </a:xfrm>
            <a:custGeom>
              <a:avLst/>
              <a:gdLst>
                <a:gd name="T0" fmla="*/ 102 w 106"/>
                <a:gd name="T1" fmla="*/ 16 h 54"/>
                <a:gd name="T2" fmla="*/ 86 w 106"/>
                <a:gd name="T3" fmla="*/ 6 h 54"/>
                <a:gd name="T4" fmla="*/ 75 w 106"/>
                <a:gd name="T5" fmla="*/ 4 h 54"/>
                <a:gd name="T6" fmla="*/ 53 w 106"/>
                <a:gd name="T7" fmla="*/ 3 h 54"/>
                <a:gd name="T8" fmla="*/ 40 w 106"/>
                <a:gd name="T9" fmla="*/ 5 h 54"/>
                <a:gd name="T10" fmla="*/ 29 w 106"/>
                <a:gd name="T11" fmla="*/ 2 h 54"/>
                <a:gd name="T12" fmla="*/ 25 w 106"/>
                <a:gd name="T13" fmla="*/ 4 h 54"/>
                <a:gd name="T14" fmla="*/ 24 w 106"/>
                <a:gd name="T15" fmla="*/ 6 h 54"/>
                <a:gd name="T16" fmla="*/ 4 w 106"/>
                <a:gd name="T17" fmla="*/ 20 h 54"/>
                <a:gd name="T18" fmla="*/ 5 w 106"/>
                <a:gd name="T19" fmla="*/ 28 h 54"/>
                <a:gd name="T20" fmla="*/ 0 w 106"/>
                <a:gd name="T21" fmla="*/ 28 h 54"/>
                <a:gd name="T22" fmla="*/ 26 w 106"/>
                <a:gd name="T23" fmla="*/ 37 h 54"/>
                <a:gd name="T24" fmla="*/ 30 w 106"/>
                <a:gd name="T25" fmla="*/ 47 h 54"/>
                <a:gd name="T26" fmla="*/ 41 w 106"/>
                <a:gd name="T27" fmla="*/ 54 h 54"/>
                <a:gd name="T28" fmla="*/ 42 w 106"/>
                <a:gd name="T29" fmla="*/ 54 h 54"/>
                <a:gd name="T30" fmla="*/ 48 w 106"/>
                <a:gd name="T31" fmla="*/ 46 h 54"/>
                <a:gd name="T32" fmla="*/ 46 w 106"/>
                <a:gd name="T33" fmla="*/ 42 h 54"/>
                <a:gd name="T34" fmla="*/ 54 w 106"/>
                <a:gd name="T35" fmla="*/ 42 h 54"/>
                <a:gd name="T36" fmla="*/ 58 w 106"/>
                <a:gd name="T37" fmla="*/ 36 h 54"/>
                <a:gd name="T38" fmla="*/ 79 w 106"/>
                <a:gd name="T39" fmla="*/ 23 h 54"/>
                <a:gd name="T40" fmla="*/ 104 w 106"/>
                <a:gd name="T41" fmla="*/ 21 h 54"/>
                <a:gd name="T42" fmla="*/ 102 w 106"/>
                <a:gd name="T43" fmla="*/ 1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6" h="54">
                  <a:moveTo>
                    <a:pt x="102" y="16"/>
                  </a:moveTo>
                  <a:cubicBezTo>
                    <a:pt x="97" y="11"/>
                    <a:pt x="91" y="12"/>
                    <a:pt x="86" y="6"/>
                  </a:cubicBezTo>
                  <a:cubicBezTo>
                    <a:pt x="83" y="3"/>
                    <a:pt x="80" y="4"/>
                    <a:pt x="75" y="4"/>
                  </a:cubicBezTo>
                  <a:cubicBezTo>
                    <a:pt x="72" y="0"/>
                    <a:pt x="56" y="2"/>
                    <a:pt x="53" y="3"/>
                  </a:cubicBezTo>
                  <a:cubicBezTo>
                    <a:pt x="49" y="5"/>
                    <a:pt x="45" y="6"/>
                    <a:pt x="40" y="5"/>
                  </a:cubicBezTo>
                  <a:cubicBezTo>
                    <a:pt x="37" y="5"/>
                    <a:pt x="31" y="5"/>
                    <a:pt x="29" y="2"/>
                  </a:cubicBezTo>
                  <a:cubicBezTo>
                    <a:pt x="28" y="3"/>
                    <a:pt x="27" y="4"/>
                    <a:pt x="25" y="4"/>
                  </a:cubicBezTo>
                  <a:cubicBezTo>
                    <a:pt x="25" y="5"/>
                    <a:pt x="24" y="5"/>
                    <a:pt x="24" y="6"/>
                  </a:cubicBezTo>
                  <a:cubicBezTo>
                    <a:pt x="18" y="10"/>
                    <a:pt x="8" y="14"/>
                    <a:pt x="4" y="20"/>
                  </a:cubicBezTo>
                  <a:cubicBezTo>
                    <a:pt x="7" y="23"/>
                    <a:pt x="6" y="24"/>
                    <a:pt x="5" y="28"/>
                  </a:cubicBezTo>
                  <a:cubicBezTo>
                    <a:pt x="3" y="27"/>
                    <a:pt x="1" y="27"/>
                    <a:pt x="0" y="28"/>
                  </a:cubicBezTo>
                  <a:cubicBezTo>
                    <a:pt x="10" y="32"/>
                    <a:pt x="20" y="38"/>
                    <a:pt x="26" y="37"/>
                  </a:cubicBezTo>
                  <a:cubicBezTo>
                    <a:pt x="30" y="40"/>
                    <a:pt x="30" y="43"/>
                    <a:pt x="30" y="47"/>
                  </a:cubicBezTo>
                  <a:cubicBezTo>
                    <a:pt x="36" y="46"/>
                    <a:pt x="38" y="51"/>
                    <a:pt x="41" y="54"/>
                  </a:cubicBezTo>
                  <a:cubicBezTo>
                    <a:pt x="41" y="54"/>
                    <a:pt x="41" y="54"/>
                    <a:pt x="42" y="54"/>
                  </a:cubicBezTo>
                  <a:cubicBezTo>
                    <a:pt x="40" y="50"/>
                    <a:pt x="43" y="47"/>
                    <a:pt x="48" y="46"/>
                  </a:cubicBezTo>
                  <a:cubicBezTo>
                    <a:pt x="46" y="46"/>
                    <a:pt x="46" y="43"/>
                    <a:pt x="46" y="42"/>
                  </a:cubicBezTo>
                  <a:cubicBezTo>
                    <a:pt x="48" y="42"/>
                    <a:pt x="51" y="40"/>
                    <a:pt x="54" y="42"/>
                  </a:cubicBezTo>
                  <a:cubicBezTo>
                    <a:pt x="55" y="38"/>
                    <a:pt x="57" y="38"/>
                    <a:pt x="58" y="36"/>
                  </a:cubicBezTo>
                  <a:cubicBezTo>
                    <a:pt x="66" y="49"/>
                    <a:pt x="73" y="25"/>
                    <a:pt x="79" y="23"/>
                  </a:cubicBezTo>
                  <a:cubicBezTo>
                    <a:pt x="83" y="28"/>
                    <a:pt x="93" y="25"/>
                    <a:pt x="104" y="21"/>
                  </a:cubicBezTo>
                  <a:cubicBezTo>
                    <a:pt x="105" y="19"/>
                    <a:pt x="106" y="18"/>
                    <a:pt x="102" y="16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2" name="Freeform 34">
              <a:extLst>
                <a:ext uri="{FF2B5EF4-FFF2-40B4-BE49-F238E27FC236}">
                  <a16:creationId xmlns="" xmlns:a16="http://schemas.microsoft.com/office/drawing/2014/main" id="{E4910933-F704-494E-881F-671AD8FB6A4F}"/>
                </a:ext>
              </a:extLst>
            </p:cNvPr>
            <p:cNvSpPr>
              <a:spLocks/>
            </p:cNvSpPr>
            <p:nvPr/>
          </p:nvSpPr>
          <p:spPr bwMode="gray">
            <a:xfrm>
              <a:off x="718740" y="2064632"/>
              <a:ext cx="211531" cy="203534"/>
            </a:xfrm>
            <a:custGeom>
              <a:avLst/>
              <a:gdLst/>
              <a:ahLst/>
              <a:cxnLst/>
              <a:rect l="l" t="t" r="r" b="b"/>
              <a:pathLst>
                <a:path w="215343" h="211138">
                  <a:moveTo>
                    <a:pt x="214509" y="0"/>
                  </a:moveTo>
                  <a:cubicBezTo>
                    <a:pt x="214509" y="2974"/>
                    <a:pt x="214509" y="2974"/>
                    <a:pt x="211530" y="5948"/>
                  </a:cubicBezTo>
                  <a:cubicBezTo>
                    <a:pt x="211530" y="17843"/>
                    <a:pt x="217488" y="26764"/>
                    <a:pt x="214509" y="35685"/>
                  </a:cubicBezTo>
                  <a:cubicBezTo>
                    <a:pt x="208550" y="47580"/>
                    <a:pt x="202592" y="50554"/>
                    <a:pt x="202592" y="62449"/>
                  </a:cubicBezTo>
                  <a:cubicBezTo>
                    <a:pt x="199612" y="74344"/>
                    <a:pt x="202592" y="86240"/>
                    <a:pt x="199612" y="95161"/>
                  </a:cubicBezTo>
                  <a:cubicBezTo>
                    <a:pt x="199612" y="101108"/>
                    <a:pt x="196633" y="110030"/>
                    <a:pt x="196633" y="113004"/>
                  </a:cubicBezTo>
                  <a:cubicBezTo>
                    <a:pt x="196633" y="118951"/>
                    <a:pt x="199612" y="121925"/>
                    <a:pt x="196633" y="127872"/>
                  </a:cubicBezTo>
                  <a:cubicBezTo>
                    <a:pt x="196633" y="133820"/>
                    <a:pt x="190675" y="136794"/>
                    <a:pt x="190675" y="142741"/>
                  </a:cubicBezTo>
                  <a:cubicBezTo>
                    <a:pt x="190675" y="148689"/>
                    <a:pt x="193654" y="151663"/>
                    <a:pt x="193654" y="157610"/>
                  </a:cubicBezTo>
                  <a:cubicBezTo>
                    <a:pt x="190675" y="169505"/>
                    <a:pt x="184716" y="172479"/>
                    <a:pt x="187695" y="187348"/>
                  </a:cubicBezTo>
                  <a:cubicBezTo>
                    <a:pt x="190675" y="196269"/>
                    <a:pt x="190675" y="202217"/>
                    <a:pt x="193654" y="211138"/>
                  </a:cubicBezTo>
                  <a:cubicBezTo>
                    <a:pt x="178757" y="211138"/>
                    <a:pt x="160882" y="205191"/>
                    <a:pt x="145985" y="202217"/>
                  </a:cubicBezTo>
                  <a:cubicBezTo>
                    <a:pt x="140027" y="190322"/>
                    <a:pt x="134068" y="181400"/>
                    <a:pt x="131089" y="163558"/>
                  </a:cubicBezTo>
                  <a:cubicBezTo>
                    <a:pt x="110234" y="166532"/>
                    <a:pt x="104275" y="148689"/>
                    <a:pt x="83420" y="142741"/>
                  </a:cubicBezTo>
                  <a:cubicBezTo>
                    <a:pt x="81836" y="145903"/>
                    <a:pt x="81936" y="149906"/>
                    <a:pt x="83338" y="154380"/>
                  </a:cubicBezTo>
                  <a:cubicBezTo>
                    <a:pt x="85902" y="166604"/>
                    <a:pt x="98458" y="183036"/>
                    <a:pt x="109685" y="196313"/>
                  </a:cubicBezTo>
                  <a:cubicBezTo>
                    <a:pt x="103907" y="196275"/>
                    <a:pt x="98042" y="196452"/>
                    <a:pt x="89379" y="202217"/>
                  </a:cubicBezTo>
                  <a:cubicBezTo>
                    <a:pt x="89379" y="187348"/>
                    <a:pt x="65544" y="163558"/>
                    <a:pt x="56607" y="157610"/>
                  </a:cubicBezTo>
                  <a:cubicBezTo>
                    <a:pt x="35752" y="145715"/>
                    <a:pt x="20855" y="121925"/>
                    <a:pt x="0" y="110030"/>
                  </a:cubicBezTo>
                  <a:cubicBezTo>
                    <a:pt x="5959" y="110030"/>
                    <a:pt x="5959" y="110030"/>
                    <a:pt x="11917" y="107056"/>
                  </a:cubicBezTo>
                  <a:lnTo>
                    <a:pt x="8938" y="101108"/>
                  </a:lnTo>
                  <a:cubicBezTo>
                    <a:pt x="14897" y="101108"/>
                    <a:pt x="23834" y="101108"/>
                    <a:pt x="29793" y="98135"/>
                  </a:cubicBezTo>
                  <a:cubicBezTo>
                    <a:pt x="23834" y="86240"/>
                    <a:pt x="32772" y="77318"/>
                    <a:pt x="47669" y="74344"/>
                  </a:cubicBezTo>
                  <a:cubicBezTo>
                    <a:pt x="41710" y="74344"/>
                    <a:pt x="41710" y="65423"/>
                    <a:pt x="41710" y="62449"/>
                  </a:cubicBezTo>
                  <a:cubicBezTo>
                    <a:pt x="47669" y="62449"/>
                    <a:pt x="56607" y="56502"/>
                    <a:pt x="65544" y="62449"/>
                  </a:cubicBezTo>
                  <a:cubicBezTo>
                    <a:pt x="68524" y="50554"/>
                    <a:pt x="74482" y="50554"/>
                    <a:pt x="77462" y="44607"/>
                  </a:cubicBezTo>
                  <a:cubicBezTo>
                    <a:pt x="101296" y="83266"/>
                    <a:pt x="122151" y="11895"/>
                    <a:pt x="140027" y="5948"/>
                  </a:cubicBezTo>
                  <a:cubicBezTo>
                    <a:pt x="151944" y="20816"/>
                    <a:pt x="181737" y="11895"/>
                    <a:pt x="214509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3" name="Line 35">
              <a:extLst>
                <a:ext uri="{FF2B5EF4-FFF2-40B4-BE49-F238E27FC236}">
                  <a16:creationId xmlns="" xmlns:a16="http://schemas.microsoft.com/office/drawing/2014/main" id="{5B74E0EC-02C3-4D3F-8FCC-1A7ADF8A6EDD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988093" y="2292802"/>
              <a:ext cx="0" cy="0"/>
            </a:xfrm>
            <a:prstGeom prst="line">
              <a:avLst/>
            </a:prstGeom>
            <a:solidFill>
              <a:srgbClr val="FFFFFF">
                <a:lumMod val="95000"/>
              </a:srgbClr>
            </a:solidFill>
            <a:ln w="9525">
              <a:solidFill>
                <a:srgbClr val="B2B2B2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4" name="Line 36">
              <a:extLst>
                <a:ext uri="{FF2B5EF4-FFF2-40B4-BE49-F238E27FC236}">
                  <a16:creationId xmlns="" xmlns:a16="http://schemas.microsoft.com/office/drawing/2014/main" id="{FDC4E6A4-8D25-4AAC-AF08-4E977E77FE89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988093" y="2292802"/>
              <a:ext cx="0" cy="0"/>
            </a:xfrm>
            <a:prstGeom prst="line">
              <a:avLst/>
            </a:prstGeom>
            <a:solidFill>
              <a:srgbClr val="FFFFFF">
                <a:lumMod val="95000"/>
              </a:srgbClr>
            </a:solidFill>
            <a:ln w="9525">
              <a:solidFill>
                <a:srgbClr val="B2B2B2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5" name="Freeform 37">
              <a:extLst>
                <a:ext uri="{FF2B5EF4-FFF2-40B4-BE49-F238E27FC236}">
                  <a16:creationId xmlns="" xmlns:a16="http://schemas.microsoft.com/office/drawing/2014/main" id="{F7858698-3E18-4D2D-9A4B-1833B131AC9F}"/>
                </a:ext>
              </a:extLst>
            </p:cNvPr>
            <p:cNvSpPr>
              <a:spLocks/>
            </p:cNvSpPr>
            <p:nvPr/>
          </p:nvSpPr>
          <p:spPr bwMode="gray">
            <a:xfrm>
              <a:off x="1983414" y="2247545"/>
              <a:ext cx="40544" cy="58153"/>
            </a:xfrm>
            <a:custGeom>
              <a:avLst/>
              <a:gdLst>
                <a:gd name="T0" fmla="*/ 2 w 14"/>
                <a:gd name="T1" fmla="*/ 16 h 20"/>
                <a:gd name="T2" fmla="*/ 5 w 14"/>
                <a:gd name="T3" fmla="*/ 8 h 20"/>
                <a:gd name="T4" fmla="*/ 14 w 14"/>
                <a:gd name="T5" fmla="*/ 18 h 20"/>
                <a:gd name="T6" fmla="*/ 1 w 14"/>
                <a:gd name="T7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20">
                  <a:moveTo>
                    <a:pt x="2" y="16"/>
                  </a:moveTo>
                  <a:cubicBezTo>
                    <a:pt x="0" y="20"/>
                    <a:pt x="11" y="13"/>
                    <a:pt x="5" y="8"/>
                  </a:cubicBezTo>
                  <a:cubicBezTo>
                    <a:pt x="12" y="0"/>
                    <a:pt x="14" y="13"/>
                    <a:pt x="14" y="18"/>
                  </a:cubicBezTo>
                  <a:cubicBezTo>
                    <a:pt x="9" y="19"/>
                    <a:pt x="3" y="19"/>
                    <a:pt x="1" y="16"/>
                  </a:cubicBezTo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6" name="Freeform 38">
              <a:extLst>
                <a:ext uri="{FF2B5EF4-FFF2-40B4-BE49-F238E27FC236}">
                  <a16:creationId xmlns="" xmlns:a16="http://schemas.microsoft.com/office/drawing/2014/main" id="{0B2C084D-A715-426E-8FB3-CF02FFBD394E}"/>
                </a:ext>
              </a:extLst>
            </p:cNvPr>
            <p:cNvSpPr>
              <a:spLocks/>
            </p:cNvSpPr>
            <p:nvPr/>
          </p:nvSpPr>
          <p:spPr bwMode="gray">
            <a:xfrm>
              <a:off x="849729" y="1640344"/>
              <a:ext cx="533317" cy="175348"/>
            </a:xfrm>
            <a:custGeom>
              <a:avLst/>
              <a:gdLst/>
              <a:ahLst/>
              <a:cxnLst/>
              <a:rect l="l" t="t" r="r" b="b"/>
              <a:pathLst>
                <a:path w="542925" h="181899">
                  <a:moveTo>
                    <a:pt x="97503" y="70937"/>
                  </a:moveTo>
                  <a:cubicBezTo>
                    <a:pt x="110869" y="67867"/>
                    <a:pt x="124234" y="82378"/>
                    <a:pt x="137600" y="86843"/>
                  </a:cubicBezTo>
                  <a:cubicBezTo>
                    <a:pt x="149481" y="89819"/>
                    <a:pt x="164331" y="86843"/>
                    <a:pt x="176212" y="86843"/>
                  </a:cubicBezTo>
                  <a:lnTo>
                    <a:pt x="176212" y="89819"/>
                  </a:lnTo>
                  <a:cubicBezTo>
                    <a:pt x="167302" y="98749"/>
                    <a:pt x="143540" y="95772"/>
                    <a:pt x="131660" y="95772"/>
                  </a:cubicBezTo>
                  <a:cubicBezTo>
                    <a:pt x="113839" y="98749"/>
                    <a:pt x="90077" y="104702"/>
                    <a:pt x="84137" y="80890"/>
                  </a:cubicBezTo>
                  <a:cubicBezTo>
                    <a:pt x="88592" y="74936"/>
                    <a:pt x="93048" y="71960"/>
                    <a:pt x="97503" y="70937"/>
                  </a:cubicBezTo>
                  <a:close/>
                  <a:moveTo>
                    <a:pt x="187560" y="208"/>
                  </a:moveTo>
                  <a:cubicBezTo>
                    <a:pt x="196132" y="-166"/>
                    <a:pt x="204330" y="-166"/>
                    <a:pt x="211795" y="1329"/>
                  </a:cubicBezTo>
                  <a:cubicBezTo>
                    <a:pt x="220754" y="1329"/>
                    <a:pt x="226726" y="-1661"/>
                    <a:pt x="232698" y="4338"/>
                  </a:cubicBezTo>
                  <a:cubicBezTo>
                    <a:pt x="244588" y="7329"/>
                    <a:pt x="241656" y="16318"/>
                    <a:pt x="250560" y="22299"/>
                  </a:cubicBezTo>
                  <a:cubicBezTo>
                    <a:pt x="265491" y="31289"/>
                    <a:pt x="283407" y="25308"/>
                    <a:pt x="298338" y="28298"/>
                  </a:cubicBezTo>
                  <a:cubicBezTo>
                    <a:pt x="316200" y="31289"/>
                    <a:pt x="328144" y="37288"/>
                    <a:pt x="343075" y="46278"/>
                  </a:cubicBezTo>
                  <a:cubicBezTo>
                    <a:pt x="363923" y="58258"/>
                    <a:pt x="378853" y="82218"/>
                    <a:pt x="405728" y="97207"/>
                  </a:cubicBezTo>
                  <a:cubicBezTo>
                    <a:pt x="432549" y="109187"/>
                    <a:pt x="459423" y="112178"/>
                    <a:pt x="486244" y="121167"/>
                  </a:cubicBezTo>
                  <a:cubicBezTo>
                    <a:pt x="477286" y="124158"/>
                    <a:pt x="477286" y="130157"/>
                    <a:pt x="468327" y="130157"/>
                  </a:cubicBezTo>
                  <a:cubicBezTo>
                    <a:pt x="480272" y="133147"/>
                    <a:pt x="498188" y="136138"/>
                    <a:pt x="510133" y="142137"/>
                  </a:cubicBezTo>
                  <a:cubicBezTo>
                    <a:pt x="522023" y="148137"/>
                    <a:pt x="527995" y="160117"/>
                    <a:pt x="542925" y="166097"/>
                  </a:cubicBezTo>
                  <a:cubicBezTo>
                    <a:pt x="522023" y="178077"/>
                    <a:pt x="480272" y="175087"/>
                    <a:pt x="459423" y="175087"/>
                  </a:cubicBezTo>
                  <a:cubicBezTo>
                    <a:pt x="426576" y="178077"/>
                    <a:pt x="393784" y="184077"/>
                    <a:pt x="360937" y="181086"/>
                  </a:cubicBezTo>
                  <a:cubicBezTo>
                    <a:pt x="366909" y="169106"/>
                    <a:pt x="387812" y="157108"/>
                    <a:pt x="384825" y="145128"/>
                  </a:cubicBezTo>
                  <a:cubicBezTo>
                    <a:pt x="381839" y="136138"/>
                    <a:pt x="357951" y="139147"/>
                    <a:pt x="352033" y="136138"/>
                  </a:cubicBezTo>
                  <a:cubicBezTo>
                    <a:pt x="340088" y="130157"/>
                    <a:pt x="322172" y="118177"/>
                    <a:pt x="319186" y="112178"/>
                  </a:cubicBezTo>
                  <a:cubicBezTo>
                    <a:pt x="307241" y="100198"/>
                    <a:pt x="316200" y="91208"/>
                    <a:pt x="292365" y="88218"/>
                  </a:cubicBezTo>
                  <a:cubicBezTo>
                    <a:pt x="277435" y="85209"/>
                    <a:pt x="265491" y="88218"/>
                    <a:pt x="250560" y="82218"/>
                  </a:cubicBezTo>
                  <a:cubicBezTo>
                    <a:pt x="238670" y="76237"/>
                    <a:pt x="226726" y="67248"/>
                    <a:pt x="211795" y="64239"/>
                  </a:cubicBezTo>
                  <a:cubicBezTo>
                    <a:pt x="181989" y="58258"/>
                    <a:pt x="161086" y="61248"/>
                    <a:pt x="134265" y="43269"/>
                  </a:cubicBezTo>
                  <a:cubicBezTo>
                    <a:pt x="140183" y="40279"/>
                    <a:pt x="152128" y="40279"/>
                    <a:pt x="161086" y="40279"/>
                  </a:cubicBezTo>
                  <a:cubicBezTo>
                    <a:pt x="149142" y="25308"/>
                    <a:pt x="110377" y="34279"/>
                    <a:pt x="92460" y="34279"/>
                  </a:cubicBezTo>
                  <a:cubicBezTo>
                    <a:pt x="92460" y="46278"/>
                    <a:pt x="83502" y="52259"/>
                    <a:pt x="74598" y="55268"/>
                  </a:cubicBezTo>
                  <a:lnTo>
                    <a:pt x="77584" y="52259"/>
                  </a:lnTo>
                  <a:cubicBezTo>
                    <a:pt x="71612" y="52259"/>
                    <a:pt x="62654" y="55268"/>
                    <a:pt x="56681" y="58258"/>
                  </a:cubicBezTo>
                  <a:cubicBezTo>
                    <a:pt x="50709" y="61248"/>
                    <a:pt x="41751" y="67248"/>
                    <a:pt x="38765" y="70238"/>
                  </a:cubicBezTo>
                  <a:cubicBezTo>
                    <a:pt x="32793" y="73228"/>
                    <a:pt x="23889" y="73228"/>
                    <a:pt x="17917" y="79228"/>
                  </a:cubicBezTo>
                  <a:cubicBezTo>
                    <a:pt x="8958" y="73228"/>
                    <a:pt x="8958" y="70238"/>
                    <a:pt x="0" y="76237"/>
                  </a:cubicBezTo>
                  <a:cubicBezTo>
                    <a:pt x="5972" y="67248"/>
                    <a:pt x="17917" y="70238"/>
                    <a:pt x="20903" y="64239"/>
                  </a:cubicBezTo>
                  <a:cubicBezTo>
                    <a:pt x="26875" y="58258"/>
                    <a:pt x="20903" y="52259"/>
                    <a:pt x="23889" y="46278"/>
                  </a:cubicBezTo>
                  <a:cubicBezTo>
                    <a:pt x="32793" y="31289"/>
                    <a:pt x="50709" y="22299"/>
                    <a:pt x="68626" y="16318"/>
                  </a:cubicBezTo>
                  <a:cubicBezTo>
                    <a:pt x="95446" y="7329"/>
                    <a:pt x="131279" y="4338"/>
                    <a:pt x="161086" y="1329"/>
                  </a:cubicBezTo>
                  <a:cubicBezTo>
                    <a:pt x="170044" y="1329"/>
                    <a:pt x="178989" y="582"/>
                    <a:pt x="187560" y="208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7" name="Freeform 40">
              <a:extLst>
                <a:ext uri="{FF2B5EF4-FFF2-40B4-BE49-F238E27FC236}">
                  <a16:creationId xmlns="" xmlns:a16="http://schemas.microsoft.com/office/drawing/2014/main" id="{07CFB2F6-F083-4110-BFFC-BD70FD67DA06}"/>
                </a:ext>
              </a:extLst>
            </p:cNvPr>
            <p:cNvSpPr>
              <a:spLocks/>
            </p:cNvSpPr>
            <p:nvPr/>
          </p:nvSpPr>
          <p:spPr bwMode="gray">
            <a:xfrm>
              <a:off x="1155372" y="1868516"/>
              <a:ext cx="118514" cy="59684"/>
            </a:xfrm>
            <a:custGeom>
              <a:avLst/>
              <a:gdLst>
                <a:gd name="T0" fmla="*/ 41 w 41"/>
                <a:gd name="T1" fmla="*/ 15 h 20"/>
                <a:gd name="T2" fmla="*/ 9 w 41"/>
                <a:gd name="T3" fmla="*/ 4 h 20"/>
                <a:gd name="T4" fmla="*/ 15 w 41"/>
                <a:gd name="T5" fmla="*/ 12 h 20"/>
                <a:gd name="T6" fmla="*/ 21 w 41"/>
                <a:gd name="T7" fmla="*/ 17 h 20"/>
                <a:gd name="T8" fmla="*/ 29 w 41"/>
                <a:gd name="T9" fmla="*/ 19 h 20"/>
                <a:gd name="T10" fmla="*/ 27 w 41"/>
                <a:gd name="T11" fmla="*/ 15 h 20"/>
                <a:gd name="T12" fmla="*/ 31 w 41"/>
                <a:gd name="T13" fmla="*/ 16 h 20"/>
                <a:gd name="T14" fmla="*/ 32 w 41"/>
                <a:gd name="T15" fmla="*/ 14 h 20"/>
                <a:gd name="T16" fmla="*/ 40 w 41"/>
                <a:gd name="T17" fmla="*/ 16 h 20"/>
                <a:gd name="T18" fmla="*/ 41 w 41"/>
                <a:gd name="T19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20">
                  <a:moveTo>
                    <a:pt x="41" y="15"/>
                  </a:moveTo>
                  <a:cubicBezTo>
                    <a:pt x="35" y="9"/>
                    <a:pt x="17" y="0"/>
                    <a:pt x="9" y="4"/>
                  </a:cubicBezTo>
                  <a:cubicBezTo>
                    <a:pt x="0" y="9"/>
                    <a:pt x="10" y="10"/>
                    <a:pt x="15" y="12"/>
                  </a:cubicBezTo>
                  <a:cubicBezTo>
                    <a:pt x="15" y="12"/>
                    <a:pt x="19" y="16"/>
                    <a:pt x="21" y="17"/>
                  </a:cubicBezTo>
                  <a:cubicBezTo>
                    <a:pt x="23" y="18"/>
                    <a:pt x="26" y="20"/>
                    <a:pt x="29" y="19"/>
                  </a:cubicBezTo>
                  <a:cubicBezTo>
                    <a:pt x="28" y="18"/>
                    <a:pt x="28" y="16"/>
                    <a:pt x="27" y="15"/>
                  </a:cubicBezTo>
                  <a:cubicBezTo>
                    <a:pt x="28" y="15"/>
                    <a:pt x="30" y="15"/>
                    <a:pt x="31" y="16"/>
                  </a:cubicBezTo>
                  <a:cubicBezTo>
                    <a:pt x="32" y="15"/>
                    <a:pt x="31" y="15"/>
                    <a:pt x="32" y="14"/>
                  </a:cubicBezTo>
                  <a:cubicBezTo>
                    <a:pt x="34" y="17"/>
                    <a:pt x="37" y="19"/>
                    <a:pt x="40" y="16"/>
                  </a:cubicBezTo>
                  <a:lnTo>
                    <a:pt x="41" y="15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8" name="Line 41">
              <a:extLst>
                <a:ext uri="{FF2B5EF4-FFF2-40B4-BE49-F238E27FC236}">
                  <a16:creationId xmlns="" xmlns:a16="http://schemas.microsoft.com/office/drawing/2014/main" id="{999E6848-36DC-4270-8AF6-75E60F25F4FF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710520" y="1885487"/>
              <a:ext cx="0" cy="0"/>
            </a:xfrm>
            <a:prstGeom prst="line">
              <a:avLst/>
            </a:prstGeom>
            <a:solidFill>
              <a:srgbClr val="FFFFFF">
                <a:lumMod val="95000"/>
              </a:srgbClr>
            </a:solidFill>
            <a:ln w="9525">
              <a:solidFill>
                <a:srgbClr val="B2B2B2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9" name="Line 42">
              <a:extLst>
                <a:ext uri="{FF2B5EF4-FFF2-40B4-BE49-F238E27FC236}">
                  <a16:creationId xmlns="" xmlns:a16="http://schemas.microsoft.com/office/drawing/2014/main" id="{0E4FC8D5-C936-4573-8A57-B17EFF9FC44E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710520" y="1885487"/>
              <a:ext cx="0" cy="0"/>
            </a:xfrm>
            <a:prstGeom prst="line">
              <a:avLst/>
            </a:prstGeom>
            <a:solidFill>
              <a:srgbClr val="FFFFFF">
                <a:lumMod val="95000"/>
              </a:srgbClr>
            </a:solidFill>
            <a:ln w="9525">
              <a:solidFill>
                <a:srgbClr val="B2B2B2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0" name="Freeform 43">
              <a:extLst>
                <a:ext uri="{FF2B5EF4-FFF2-40B4-BE49-F238E27FC236}">
                  <a16:creationId xmlns="" xmlns:a16="http://schemas.microsoft.com/office/drawing/2014/main" id="{E3132B8B-B3DD-4670-A0DE-8812D77B089A}"/>
                </a:ext>
              </a:extLst>
            </p:cNvPr>
            <p:cNvSpPr>
              <a:spLocks/>
            </p:cNvSpPr>
            <p:nvPr/>
          </p:nvSpPr>
          <p:spPr bwMode="gray">
            <a:xfrm>
              <a:off x="1701162" y="1879830"/>
              <a:ext cx="106040" cy="52032"/>
            </a:xfrm>
            <a:custGeom>
              <a:avLst/>
              <a:gdLst>
                <a:gd name="T0" fmla="*/ 3 w 36"/>
                <a:gd name="T1" fmla="*/ 1 h 18"/>
                <a:gd name="T2" fmla="*/ 19 w 36"/>
                <a:gd name="T3" fmla="*/ 2 h 18"/>
                <a:gd name="T4" fmla="*/ 31 w 36"/>
                <a:gd name="T5" fmla="*/ 1 h 18"/>
                <a:gd name="T6" fmla="*/ 31 w 36"/>
                <a:gd name="T7" fmla="*/ 8 h 18"/>
                <a:gd name="T8" fmla="*/ 34 w 36"/>
                <a:gd name="T9" fmla="*/ 9 h 18"/>
                <a:gd name="T10" fmla="*/ 4 w 36"/>
                <a:gd name="T11" fmla="*/ 5 h 18"/>
                <a:gd name="T12" fmla="*/ 3 w 36"/>
                <a:gd name="T13" fmla="*/ 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8">
                  <a:moveTo>
                    <a:pt x="3" y="1"/>
                  </a:moveTo>
                  <a:cubicBezTo>
                    <a:pt x="7" y="3"/>
                    <a:pt x="15" y="2"/>
                    <a:pt x="19" y="2"/>
                  </a:cubicBezTo>
                  <a:cubicBezTo>
                    <a:pt x="22" y="2"/>
                    <a:pt x="29" y="0"/>
                    <a:pt x="31" y="1"/>
                  </a:cubicBezTo>
                  <a:cubicBezTo>
                    <a:pt x="35" y="3"/>
                    <a:pt x="36" y="8"/>
                    <a:pt x="31" y="8"/>
                  </a:cubicBezTo>
                  <a:cubicBezTo>
                    <a:pt x="32" y="8"/>
                    <a:pt x="33" y="9"/>
                    <a:pt x="34" y="9"/>
                  </a:cubicBezTo>
                  <a:cubicBezTo>
                    <a:pt x="27" y="14"/>
                    <a:pt x="0" y="18"/>
                    <a:pt x="4" y="5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1" name="Freeform 44">
              <a:extLst>
                <a:ext uri="{FF2B5EF4-FFF2-40B4-BE49-F238E27FC236}">
                  <a16:creationId xmlns="" xmlns:a16="http://schemas.microsoft.com/office/drawing/2014/main" id="{BA211C16-9729-4083-B239-4736135F937C}"/>
                </a:ext>
              </a:extLst>
            </p:cNvPr>
            <p:cNvSpPr>
              <a:spLocks/>
            </p:cNvSpPr>
            <p:nvPr/>
          </p:nvSpPr>
          <p:spPr bwMode="gray">
            <a:xfrm>
              <a:off x="1362772" y="1791201"/>
              <a:ext cx="140347" cy="120896"/>
            </a:xfrm>
            <a:custGeom>
              <a:avLst/>
              <a:gdLst>
                <a:gd name="T0" fmla="*/ 47 w 48"/>
                <a:gd name="T1" fmla="*/ 39 h 42"/>
                <a:gd name="T2" fmla="*/ 45 w 48"/>
                <a:gd name="T3" fmla="*/ 37 h 42"/>
                <a:gd name="T4" fmla="*/ 45 w 48"/>
                <a:gd name="T5" fmla="*/ 36 h 42"/>
                <a:gd name="T6" fmla="*/ 41 w 48"/>
                <a:gd name="T7" fmla="*/ 32 h 42"/>
                <a:gd name="T8" fmla="*/ 46 w 48"/>
                <a:gd name="T9" fmla="*/ 30 h 42"/>
                <a:gd name="T10" fmla="*/ 43 w 48"/>
                <a:gd name="T11" fmla="*/ 27 h 42"/>
                <a:gd name="T12" fmla="*/ 47 w 48"/>
                <a:gd name="T13" fmla="*/ 24 h 42"/>
                <a:gd name="T14" fmla="*/ 45 w 48"/>
                <a:gd name="T15" fmla="*/ 20 h 42"/>
                <a:gd name="T16" fmla="*/ 44 w 48"/>
                <a:gd name="T17" fmla="*/ 15 h 42"/>
                <a:gd name="T18" fmla="*/ 47 w 48"/>
                <a:gd name="T19" fmla="*/ 9 h 42"/>
                <a:gd name="T20" fmla="*/ 40 w 48"/>
                <a:gd name="T21" fmla="*/ 9 h 42"/>
                <a:gd name="T22" fmla="*/ 20 w 48"/>
                <a:gd name="T23" fmla="*/ 12 h 42"/>
                <a:gd name="T24" fmla="*/ 29 w 48"/>
                <a:gd name="T25" fmla="*/ 19 h 42"/>
                <a:gd name="T26" fmla="*/ 29 w 48"/>
                <a:gd name="T27" fmla="*/ 26 h 42"/>
                <a:gd name="T28" fmla="*/ 35 w 48"/>
                <a:gd name="T29" fmla="*/ 31 h 42"/>
                <a:gd name="T30" fmla="*/ 17 w 48"/>
                <a:gd name="T31" fmla="*/ 31 h 42"/>
                <a:gd name="T32" fmla="*/ 0 w 48"/>
                <a:gd name="T33" fmla="*/ 33 h 42"/>
                <a:gd name="T34" fmla="*/ 9 w 48"/>
                <a:gd name="T35" fmla="*/ 40 h 42"/>
                <a:gd name="T36" fmla="*/ 15 w 48"/>
                <a:gd name="T37" fmla="*/ 38 h 42"/>
                <a:gd name="T38" fmla="*/ 21 w 48"/>
                <a:gd name="T39" fmla="*/ 40 h 42"/>
                <a:gd name="T40" fmla="*/ 35 w 48"/>
                <a:gd name="T41" fmla="*/ 40 h 42"/>
                <a:gd name="T42" fmla="*/ 36 w 48"/>
                <a:gd name="T43" fmla="*/ 40 h 42"/>
                <a:gd name="T44" fmla="*/ 35 w 48"/>
                <a:gd name="T45" fmla="*/ 36 h 42"/>
                <a:gd name="T46" fmla="*/ 46 w 48"/>
                <a:gd name="T47" fmla="*/ 42 h 42"/>
                <a:gd name="T48" fmla="*/ 47 w 48"/>
                <a:gd name="T49" fmla="*/ 3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8" h="42">
                  <a:moveTo>
                    <a:pt x="47" y="39"/>
                  </a:moveTo>
                  <a:cubicBezTo>
                    <a:pt x="47" y="37"/>
                    <a:pt x="46" y="38"/>
                    <a:pt x="45" y="37"/>
                  </a:cubicBezTo>
                  <a:cubicBezTo>
                    <a:pt x="45" y="37"/>
                    <a:pt x="45" y="36"/>
                    <a:pt x="45" y="36"/>
                  </a:cubicBezTo>
                  <a:cubicBezTo>
                    <a:pt x="44" y="34"/>
                    <a:pt x="43" y="33"/>
                    <a:pt x="41" y="32"/>
                  </a:cubicBezTo>
                  <a:cubicBezTo>
                    <a:pt x="42" y="31"/>
                    <a:pt x="45" y="32"/>
                    <a:pt x="46" y="30"/>
                  </a:cubicBezTo>
                  <a:cubicBezTo>
                    <a:pt x="46" y="28"/>
                    <a:pt x="44" y="28"/>
                    <a:pt x="43" y="27"/>
                  </a:cubicBezTo>
                  <a:cubicBezTo>
                    <a:pt x="44" y="27"/>
                    <a:pt x="46" y="25"/>
                    <a:pt x="47" y="24"/>
                  </a:cubicBezTo>
                  <a:cubicBezTo>
                    <a:pt x="48" y="21"/>
                    <a:pt x="45" y="22"/>
                    <a:pt x="45" y="20"/>
                  </a:cubicBezTo>
                  <a:cubicBezTo>
                    <a:pt x="48" y="20"/>
                    <a:pt x="45" y="16"/>
                    <a:pt x="44" y="15"/>
                  </a:cubicBezTo>
                  <a:cubicBezTo>
                    <a:pt x="46" y="14"/>
                    <a:pt x="47" y="12"/>
                    <a:pt x="47" y="9"/>
                  </a:cubicBezTo>
                  <a:cubicBezTo>
                    <a:pt x="44" y="9"/>
                    <a:pt x="42" y="9"/>
                    <a:pt x="40" y="9"/>
                  </a:cubicBezTo>
                  <a:cubicBezTo>
                    <a:pt x="36" y="9"/>
                    <a:pt x="12" y="0"/>
                    <a:pt x="20" y="12"/>
                  </a:cubicBezTo>
                  <a:cubicBezTo>
                    <a:pt x="22" y="16"/>
                    <a:pt x="27" y="13"/>
                    <a:pt x="29" y="19"/>
                  </a:cubicBezTo>
                  <a:cubicBezTo>
                    <a:pt x="30" y="22"/>
                    <a:pt x="27" y="23"/>
                    <a:pt x="29" y="26"/>
                  </a:cubicBezTo>
                  <a:cubicBezTo>
                    <a:pt x="29" y="27"/>
                    <a:pt x="34" y="30"/>
                    <a:pt x="35" y="31"/>
                  </a:cubicBezTo>
                  <a:cubicBezTo>
                    <a:pt x="28" y="31"/>
                    <a:pt x="24" y="33"/>
                    <a:pt x="17" y="31"/>
                  </a:cubicBezTo>
                  <a:cubicBezTo>
                    <a:pt x="11" y="30"/>
                    <a:pt x="5" y="28"/>
                    <a:pt x="0" y="33"/>
                  </a:cubicBezTo>
                  <a:cubicBezTo>
                    <a:pt x="4" y="36"/>
                    <a:pt x="3" y="39"/>
                    <a:pt x="9" y="40"/>
                  </a:cubicBezTo>
                  <a:cubicBezTo>
                    <a:pt x="11" y="40"/>
                    <a:pt x="13" y="38"/>
                    <a:pt x="15" y="38"/>
                  </a:cubicBezTo>
                  <a:cubicBezTo>
                    <a:pt x="17" y="38"/>
                    <a:pt x="18" y="39"/>
                    <a:pt x="21" y="40"/>
                  </a:cubicBezTo>
                  <a:cubicBezTo>
                    <a:pt x="25" y="40"/>
                    <a:pt x="30" y="40"/>
                    <a:pt x="35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5" y="39"/>
                    <a:pt x="34" y="38"/>
                    <a:pt x="35" y="36"/>
                  </a:cubicBezTo>
                  <a:cubicBezTo>
                    <a:pt x="41" y="35"/>
                    <a:pt x="41" y="41"/>
                    <a:pt x="46" y="42"/>
                  </a:cubicBezTo>
                  <a:cubicBezTo>
                    <a:pt x="47" y="41"/>
                    <a:pt x="47" y="40"/>
                    <a:pt x="47" y="39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2" name="Freeform 45">
              <a:extLst>
                <a:ext uri="{FF2B5EF4-FFF2-40B4-BE49-F238E27FC236}">
                  <a16:creationId xmlns="" xmlns:a16="http://schemas.microsoft.com/office/drawing/2014/main" id="{C78FC54F-BD89-406A-96A6-140D117C17D2}"/>
                </a:ext>
              </a:extLst>
            </p:cNvPr>
            <p:cNvSpPr>
              <a:spLocks/>
            </p:cNvSpPr>
            <p:nvPr/>
          </p:nvSpPr>
          <p:spPr bwMode="gray">
            <a:xfrm>
              <a:off x="1481286" y="1817602"/>
              <a:ext cx="199603" cy="117837"/>
            </a:xfrm>
            <a:custGeom>
              <a:avLst/>
              <a:gdLst>
                <a:gd name="T0" fmla="*/ 58 w 68"/>
                <a:gd name="T1" fmla="*/ 16 h 41"/>
                <a:gd name="T2" fmla="*/ 43 w 68"/>
                <a:gd name="T3" fmla="*/ 13 h 41"/>
                <a:gd name="T4" fmla="*/ 46 w 68"/>
                <a:gd name="T5" fmla="*/ 12 h 41"/>
                <a:gd name="T6" fmla="*/ 46 w 68"/>
                <a:gd name="T7" fmla="*/ 10 h 41"/>
                <a:gd name="T8" fmla="*/ 34 w 68"/>
                <a:gd name="T9" fmla="*/ 6 h 41"/>
                <a:gd name="T10" fmla="*/ 30 w 68"/>
                <a:gd name="T11" fmla="*/ 2 h 41"/>
                <a:gd name="T12" fmla="*/ 24 w 68"/>
                <a:gd name="T13" fmla="*/ 1 h 41"/>
                <a:gd name="T14" fmla="*/ 6 w 68"/>
                <a:gd name="T15" fmla="*/ 0 h 41"/>
                <a:gd name="T16" fmla="*/ 3 w 68"/>
                <a:gd name="T17" fmla="*/ 6 h 41"/>
                <a:gd name="T18" fmla="*/ 4 w 68"/>
                <a:gd name="T19" fmla="*/ 11 h 41"/>
                <a:gd name="T20" fmla="*/ 6 w 68"/>
                <a:gd name="T21" fmla="*/ 15 h 41"/>
                <a:gd name="T22" fmla="*/ 2 w 68"/>
                <a:gd name="T23" fmla="*/ 18 h 41"/>
                <a:gd name="T24" fmla="*/ 5 w 68"/>
                <a:gd name="T25" fmla="*/ 21 h 41"/>
                <a:gd name="T26" fmla="*/ 0 w 68"/>
                <a:gd name="T27" fmla="*/ 23 h 41"/>
                <a:gd name="T28" fmla="*/ 4 w 68"/>
                <a:gd name="T29" fmla="*/ 27 h 41"/>
                <a:gd name="T30" fmla="*/ 4 w 68"/>
                <a:gd name="T31" fmla="*/ 28 h 41"/>
                <a:gd name="T32" fmla="*/ 6 w 68"/>
                <a:gd name="T33" fmla="*/ 30 h 41"/>
                <a:gd name="T34" fmla="*/ 5 w 68"/>
                <a:gd name="T35" fmla="*/ 33 h 41"/>
                <a:gd name="T36" fmla="*/ 5 w 68"/>
                <a:gd name="T37" fmla="*/ 33 h 41"/>
                <a:gd name="T38" fmla="*/ 13 w 68"/>
                <a:gd name="T39" fmla="*/ 36 h 41"/>
                <a:gd name="T40" fmla="*/ 24 w 68"/>
                <a:gd name="T41" fmla="*/ 25 h 41"/>
                <a:gd name="T42" fmla="*/ 24 w 68"/>
                <a:gd name="T43" fmla="*/ 28 h 41"/>
                <a:gd name="T44" fmla="*/ 41 w 68"/>
                <a:gd name="T45" fmla="*/ 25 h 41"/>
                <a:gd name="T46" fmla="*/ 50 w 68"/>
                <a:gd name="T47" fmla="*/ 25 h 41"/>
                <a:gd name="T48" fmla="*/ 59 w 68"/>
                <a:gd name="T49" fmla="*/ 29 h 41"/>
                <a:gd name="T50" fmla="*/ 58 w 68"/>
                <a:gd name="T51" fmla="*/ 1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8" h="41">
                  <a:moveTo>
                    <a:pt x="58" y="16"/>
                  </a:moveTo>
                  <a:cubicBezTo>
                    <a:pt x="53" y="13"/>
                    <a:pt x="47" y="16"/>
                    <a:pt x="43" y="13"/>
                  </a:cubicBezTo>
                  <a:cubicBezTo>
                    <a:pt x="44" y="13"/>
                    <a:pt x="45" y="12"/>
                    <a:pt x="46" y="12"/>
                  </a:cubicBezTo>
                  <a:cubicBezTo>
                    <a:pt x="46" y="11"/>
                    <a:pt x="46" y="11"/>
                    <a:pt x="46" y="10"/>
                  </a:cubicBezTo>
                  <a:cubicBezTo>
                    <a:pt x="40" y="9"/>
                    <a:pt x="38" y="9"/>
                    <a:pt x="34" y="6"/>
                  </a:cubicBezTo>
                  <a:cubicBezTo>
                    <a:pt x="32" y="5"/>
                    <a:pt x="33" y="3"/>
                    <a:pt x="30" y="2"/>
                  </a:cubicBezTo>
                  <a:cubicBezTo>
                    <a:pt x="29" y="1"/>
                    <a:pt x="26" y="1"/>
                    <a:pt x="24" y="1"/>
                  </a:cubicBezTo>
                  <a:cubicBezTo>
                    <a:pt x="17" y="0"/>
                    <a:pt x="12" y="0"/>
                    <a:pt x="6" y="0"/>
                  </a:cubicBezTo>
                  <a:cubicBezTo>
                    <a:pt x="6" y="3"/>
                    <a:pt x="5" y="5"/>
                    <a:pt x="3" y="6"/>
                  </a:cubicBezTo>
                  <a:cubicBezTo>
                    <a:pt x="4" y="7"/>
                    <a:pt x="7" y="11"/>
                    <a:pt x="4" y="11"/>
                  </a:cubicBezTo>
                  <a:cubicBezTo>
                    <a:pt x="4" y="13"/>
                    <a:pt x="7" y="12"/>
                    <a:pt x="6" y="15"/>
                  </a:cubicBezTo>
                  <a:cubicBezTo>
                    <a:pt x="5" y="16"/>
                    <a:pt x="3" y="18"/>
                    <a:pt x="2" y="18"/>
                  </a:cubicBezTo>
                  <a:cubicBezTo>
                    <a:pt x="3" y="19"/>
                    <a:pt x="5" y="19"/>
                    <a:pt x="5" y="21"/>
                  </a:cubicBezTo>
                  <a:cubicBezTo>
                    <a:pt x="4" y="23"/>
                    <a:pt x="1" y="22"/>
                    <a:pt x="0" y="23"/>
                  </a:cubicBezTo>
                  <a:cubicBezTo>
                    <a:pt x="2" y="24"/>
                    <a:pt x="3" y="25"/>
                    <a:pt x="4" y="27"/>
                  </a:cubicBezTo>
                  <a:cubicBezTo>
                    <a:pt x="4" y="27"/>
                    <a:pt x="4" y="28"/>
                    <a:pt x="4" y="28"/>
                  </a:cubicBezTo>
                  <a:cubicBezTo>
                    <a:pt x="5" y="29"/>
                    <a:pt x="6" y="28"/>
                    <a:pt x="6" y="30"/>
                  </a:cubicBezTo>
                  <a:cubicBezTo>
                    <a:pt x="6" y="31"/>
                    <a:pt x="6" y="32"/>
                    <a:pt x="5" y="33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1" y="41"/>
                    <a:pt x="9" y="41"/>
                    <a:pt x="13" y="36"/>
                  </a:cubicBezTo>
                  <a:cubicBezTo>
                    <a:pt x="17" y="31"/>
                    <a:pt x="15" y="23"/>
                    <a:pt x="24" y="25"/>
                  </a:cubicBezTo>
                  <a:cubicBezTo>
                    <a:pt x="24" y="26"/>
                    <a:pt x="24" y="27"/>
                    <a:pt x="24" y="28"/>
                  </a:cubicBezTo>
                  <a:cubicBezTo>
                    <a:pt x="31" y="29"/>
                    <a:pt x="35" y="25"/>
                    <a:pt x="41" y="25"/>
                  </a:cubicBezTo>
                  <a:cubicBezTo>
                    <a:pt x="44" y="25"/>
                    <a:pt x="48" y="25"/>
                    <a:pt x="50" y="25"/>
                  </a:cubicBezTo>
                  <a:cubicBezTo>
                    <a:pt x="54" y="26"/>
                    <a:pt x="55" y="29"/>
                    <a:pt x="59" y="29"/>
                  </a:cubicBezTo>
                  <a:cubicBezTo>
                    <a:pt x="60" y="23"/>
                    <a:pt x="68" y="20"/>
                    <a:pt x="58" y="16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3" name="Freeform 47">
              <a:extLst>
                <a:ext uri="{FF2B5EF4-FFF2-40B4-BE49-F238E27FC236}">
                  <a16:creationId xmlns="" xmlns:a16="http://schemas.microsoft.com/office/drawing/2014/main" id="{275A3FC4-A261-4AC8-A15D-62B98BB60767}"/>
                </a:ext>
              </a:extLst>
            </p:cNvPr>
            <p:cNvSpPr>
              <a:spLocks/>
            </p:cNvSpPr>
            <p:nvPr/>
          </p:nvSpPr>
          <p:spPr bwMode="gray">
            <a:xfrm>
              <a:off x="1390841" y="1730858"/>
              <a:ext cx="43663" cy="29077"/>
            </a:xfrm>
            <a:custGeom>
              <a:avLst/>
              <a:gdLst>
                <a:gd name="T0" fmla="*/ 2 w 15"/>
                <a:gd name="T1" fmla="*/ 10 h 10"/>
                <a:gd name="T2" fmla="*/ 12 w 15"/>
                <a:gd name="T3" fmla="*/ 5 h 10"/>
                <a:gd name="T4" fmla="*/ 15 w 15"/>
                <a:gd name="T5" fmla="*/ 4 h 10"/>
                <a:gd name="T6" fmla="*/ 13 w 15"/>
                <a:gd name="T7" fmla="*/ 10 h 10"/>
                <a:gd name="T8" fmla="*/ 2 w 15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0">
                  <a:moveTo>
                    <a:pt x="2" y="10"/>
                  </a:moveTo>
                  <a:cubicBezTo>
                    <a:pt x="0" y="6"/>
                    <a:pt x="10" y="6"/>
                    <a:pt x="12" y="5"/>
                  </a:cubicBezTo>
                  <a:cubicBezTo>
                    <a:pt x="12" y="5"/>
                    <a:pt x="15" y="0"/>
                    <a:pt x="15" y="4"/>
                  </a:cubicBezTo>
                  <a:cubicBezTo>
                    <a:pt x="15" y="6"/>
                    <a:pt x="12" y="7"/>
                    <a:pt x="13" y="10"/>
                  </a:cubicBezTo>
                  <a:lnTo>
                    <a:pt x="2" y="10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Freeform 48">
              <a:extLst>
                <a:ext uri="{FF2B5EF4-FFF2-40B4-BE49-F238E27FC236}">
                  <a16:creationId xmlns="" xmlns:a16="http://schemas.microsoft.com/office/drawing/2014/main" id="{FDCE336E-2362-4FD2-83B9-8B11931A0235}"/>
                </a:ext>
              </a:extLst>
            </p:cNvPr>
            <p:cNvSpPr>
              <a:spLocks/>
            </p:cNvSpPr>
            <p:nvPr/>
          </p:nvSpPr>
          <p:spPr bwMode="gray">
            <a:xfrm>
              <a:off x="1977177" y="1981660"/>
              <a:ext cx="37425" cy="33667"/>
            </a:xfrm>
            <a:custGeom>
              <a:avLst/>
              <a:gdLst>
                <a:gd name="T0" fmla="*/ 6 w 13"/>
                <a:gd name="T1" fmla="*/ 0 h 12"/>
                <a:gd name="T2" fmla="*/ 2 w 13"/>
                <a:gd name="T3" fmla="*/ 4 h 12"/>
                <a:gd name="T4" fmla="*/ 6 w 13"/>
                <a:gd name="T5" fmla="*/ 12 h 12"/>
                <a:gd name="T6" fmla="*/ 6 w 13"/>
                <a:gd name="T7" fmla="*/ 7 h 12"/>
                <a:gd name="T8" fmla="*/ 12 w 13"/>
                <a:gd name="T9" fmla="*/ 4 h 12"/>
                <a:gd name="T10" fmla="*/ 8 w 13"/>
                <a:gd name="T11" fmla="*/ 3 h 12"/>
                <a:gd name="T12" fmla="*/ 7 w 13"/>
                <a:gd name="T13" fmla="*/ 0 h 12"/>
                <a:gd name="T14" fmla="*/ 6 w 13"/>
                <a:gd name="T15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2">
                  <a:moveTo>
                    <a:pt x="6" y="0"/>
                  </a:moveTo>
                  <a:cubicBezTo>
                    <a:pt x="6" y="6"/>
                    <a:pt x="4" y="1"/>
                    <a:pt x="2" y="4"/>
                  </a:cubicBezTo>
                  <a:cubicBezTo>
                    <a:pt x="0" y="6"/>
                    <a:pt x="3" y="12"/>
                    <a:pt x="6" y="12"/>
                  </a:cubicBezTo>
                  <a:cubicBezTo>
                    <a:pt x="6" y="10"/>
                    <a:pt x="6" y="9"/>
                    <a:pt x="6" y="7"/>
                  </a:cubicBezTo>
                  <a:cubicBezTo>
                    <a:pt x="8" y="7"/>
                    <a:pt x="13" y="6"/>
                    <a:pt x="12" y="4"/>
                  </a:cubicBezTo>
                  <a:cubicBezTo>
                    <a:pt x="12" y="3"/>
                    <a:pt x="9" y="4"/>
                    <a:pt x="8" y="3"/>
                  </a:cubicBezTo>
                  <a:cubicBezTo>
                    <a:pt x="8" y="3"/>
                    <a:pt x="8" y="1"/>
                    <a:pt x="7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5" name="Freeform 49">
              <a:extLst>
                <a:ext uri="{FF2B5EF4-FFF2-40B4-BE49-F238E27FC236}">
                  <a16:creationId xmlns="" xmlns:a16="http://schemas.microsoft.com/office/drawing/2014/main" id="{BC3D898F-9A8B-4601-8D4C-1A120A4919FD}"/>
                </a:ext>
              </a:extLst>
            </p:cNvPr>
            <p:cNvSpPr>
              <a:spLocks/>
            </p:cNvSpPr>
            <p:nvPr/>
          </p:nvSpPr>
          <p:spPr bwMode="gray">
            <a:xfrm>
              <a:off x="1997449" y="2026917"/>
              <a:ext cx="20273" cy="30606"/>
            </a:xfrm>
            <a:custGeom>
              <a:avLst/>
              <a:gdLst>
                <a:gd name="T0" fmla="*/ 0 w 7"/>
                <a:gd name="T1" fmla="*/ 0 h 11"/>
                <a:gd name="T2" fmla="*/ 5 w 7"/>
                <a:gd name="T3" fmla="*/ 7 h 11"/>
                <a:gd name="T4" fmla="*/ 0 w 7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11">
                  <a:moveTo>
                    <a:pt x="0" y="0"/>
                  </a:moveTo>
                  <a:cubicBezTo>
                    <a:pt x="2" y="1"/>
                    <a:pt x="7" y="4"/>
                    <a:pt x="5" y="7"/>
                  </a:cubicBezTo>
                  <a:cubicBezTo>
                    <a:pt x="1" y="1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Freeform 50">
              <a:extLst>
                <a:ext uri="{FF2B5EF4-FFF2-40B4-BE49-F238E27FC236}">
                  <a16:creationId xmlns="" xmlns:a16="http://schemas.microsoft.com/office/drawing/2014/main" id="{6CF69537-8059-4CAD-9A43-54206E55C0FE}"/>
                </a:ext>
              </a:extLst>
            </p:cNvPr>
            <p:cNvSpPr>
              <a:spLocks/>
            </p:cNvSpPr>
            <p:nvPr/>
          </p:nvSpPr>
          <p:spPr bwMode="gray">
            <a:xfrm>
              <a:off x="2014603" y="2066516"/>
              <a:ext cx="20273" cy="30606"/>
            </a:xfrm>
            <a:custGeom>
              <a:avLst/>
              <a:gdLst>
                <a:gd name="T0" fmla="*/ 0 w 7"/>
                <a:gd name="T1" fmla="*/ 0 h 11"/>
                <a:gd name="T2" fmla="*/ 5 w 7"/>
                <a:gd name="T3" fmla="*/ 7 h 11"/>
                <a:gd name="T4" fmla="*/ 0 w 7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11">
                  <a:moveTo>
                    <a:pt x="0" y="0"/>
                  </a:moveTo>
                  <a:cubicBezTo>
                    <a:pt x="2" y="1"/>
                    <a:pt x="7" y="4"/>
                    <a:pt x="5" y="7"/>
                  </a:cubicBezTo>
                  <a:cubicBezTo>
                    <a:pt x="2" y="1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7" name="Freeform 51">
              <a:extLst>
                <a:ext uri="{FF2B5EF4-FFF2-40B4-BE49-F238E27FC236}">
                  <a16:creationId xmlns="" xmlns:a16="http://schemas.microsoft.com/office/drawing/2014/main" id="{AF34CCED-50CF-46CE-92BC-BE9739D2411A}"/>
                </a:ext>
              </a:extLst>
            </p:cNvPr>
            <p:cNvSpPr>
              <a:spLocks/>
            </p:cNvSpPr>
            <p:nvPr/>
          </p:nvSpPr>
          <p:spPr bwMode="gray">
            <a:xfrm>
              <a:off x="2006807" y="2140060"/>
              <a:ext cx="10916" cy="27546"/>
            </a:xfrm>
            <a:custGeom>
              <a:avLst/>
              <a:gdLst>
                <a:gd name="T0" fmla="*/ 3 w 4"/>
                <a:gd name="T1" fmla="*/ 1 h 10"/>
                <a:gd name="T2" fmla="*/ 1 w 4"/>
                <a:gd name="T3" fmla="*/ 5 h 10"/>
                <a:gd name="T4" fmla="*/ 4 w 4"/>
                <a:gd name="T5" fmla="*/ 0 h 10"/>
                <a:gd name="T6" fmla="*/ 3 w 4"/>
                <a:gd name="T7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0">
                  <a:moveTo>
                    <a:pt x="3" y="1"/>
                  </a:moveTo>
                  <a:cubicBezTo>
                    <a:pt x="2" y="0"/>
                    <a:pt x="0" y="2"/>
                    <a:pt x="1" y="5"/>
                  </a:cubicBezTo>
                  <a:cubicBezTo>
                    <a:pt x="2" y="10"/>
                    <a:pt x="4" y="2"/>
                    <a:pt x="4" y="0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Freeform 52">
              <a:extLst>
                <a:ext uri="{FF2B5EF4-FFF2-40B4-BE49-F238E27FC236}">
                  <a16:creationId xmlns="" xmlns:a16="http://schemas.microsoft.com/office/drawing/2014/main" id="{9C419495-7709-4AF2-84B9-9481DDEDBEB8}"/>
                </a:ext>
              </a:extLst>
            </p:cNvPr>
            <p:cNvSpPr>
              <a:spLocks/>
            </p:cNvSpPr>
            <p:nvPr/>
          </p:nvSpPr>
          <p:spPr bwMode="gray">
            <a:xfrm>
              <a:off x="1134415" y="1442344"/>
              <a:ext cx="103253" cy="176662"/>
            </a:xfrm>
            <a:custGeom>
              <a:avLst/>
              <a:gdLst/>
              <a:ahLst/>
              <a:cxnLst/>
              <a:rect l="l" t="t" r="r" b="b"/>
              <a:pathLst>
                <a:path w="105114" h="183262">
                  <a:moveTo>
                    <a:pt x="44212" y="93348"/>
                  </a:moveTo>
                  <a:cubicBezTo>
                    <a:pt x="53177" y="96318"/>
                    <a:pt x="53177" y="96318"/>
                    <a:pt x="59153" y="102259"/>
                  </a:cubicBezTo>
                  <a:cubicBezTo>
                    <a:pt x="59153" y="105229"/>
                    <a:pt x="59153" y="108199"/>
                    <a:pt x="59153" y="111169"/>
                  </a:cubicBezTo>
                  <a:cubicBezTo>
                    <a:pt x="62142" y="114139"/>
                    <a:pt x="65130" y="117109"/>
                    <a:pt x="68118" y="120080"/>
                  </a:cubicBezTo>
                  <a:cubicBezTo>
                    <a:pt x="74095" y="131960"/>
                    <a:pt x="74095" y="146811"/>
                    <a:pt x="80071" y="161662"/>
                  </a:cubicBezTo>
                  <a:cubicBezTo>
                    <a:pt x="77083" y="164632"/>
                    <a:pt x="74095" y="176513"/>
                    <a:pt x="74095" y="182453"/>
                  </a:cubicBezTo>
                  <a:cubicBezTo>
                    <a:pt x="65130" y="185423"/>
                    <a:pt x="68118" y="179483"/>
                    <a:pt x="65130" y="176513"/>
                  </a:cubicBezTo>
                  <a:cubicBezTo>
                    <a:pt x="62146" y="176513"/>
                    <a:pt x="62142" y="170591"/>
                    <a:pt x="62142" y="170572"/>
                  </a:cubicBezTo>
                  <a:cubicBezTo>
                    <a:pt x="62142" y="167602"/>
                    <a:pt x="59153" y="170572"/>
                    <a:pt x="56165" y="167602"/>
                  </a:cubicBezTo>
                  <a:cubicBezTo>
                    <a:pt x="53177" y="161662"/>
                    <a:pt x="56165" y="155721"/>
                    <a:pt x="56165" y="149781"/>
                  </a:cubicBezTo>
                  <a:cubicBezTo>
                    <a:pt x="53177" y="143841"/>
                    <a:pt x="44212" y="143841"/>
                    <a:pt x="47201" y="134930"/>
                  </a:cubicBezTo>
                  <a:cubicBezTo>
                    <a:pt x="44212" y="134930"/>
                    <a:pt x="32259" y="131960"/>
                    <a:pt x="32259" y="128990"/>
                  </a:cubicBezTo>
                  <a:cubicBezTo>
                    <a:pt x="29271" y="123050"/>
                    <a:pt x="38236" y="123050"/>
                    <a:pt x="41224" y="120080"/>
                  </a:cubicBezTo>
                  <a:cubicBezTo>
                    <a:pt x="44212" y="114139"/>
                    <a:pt x="41224" y="102259"/>
                    <a:pt x="41224" y="96318"/>
                  </a:cubicBezTo>
                  <a:close/>
                  <a:moveTo>
                    <a:pt x="452" y="11115"/>
                  </a:moveTo>
                  <a:lnTo>
                    <a:pt x="3383" y="11115"/>
                  </a:lnTo>
                  <a:lnTo>
                    <a:pt x="1926" y="11438"/>
                  </a:lnTo>
                  <a:cubicBezTo>
                    <a:pt x="1347" y="11552"/>
                    <a:pt x="904" y="11340"/>
                    <a:pt x="452" y="11115"/>
                  </a:cubicBezTo>
                  <a:close/>
                  <a:moveTo>
                    <a:pt x="80682" y="1257"/>
                  </a:moveTo>
                  <a:cubicBezTo>
                    <a:pt x="86177" y="3082"/>
                    <a:pt x="91306" y="6734"/>
                    <a:pt x="94237" y="11115"/>
                  </a:cubicBezTo>
                  <a:cubicBezTo>
                    <a:pt x="100098" y="16957"/>
                    <a:pt x="111821" y="34483"/>
                    <a:pt x="100098" y="37404"/>
                  </a:cubicBezTo>
                  <a:cubicBezTo>
                    <a:pt x="102296" y="48358"/>
                    <a:pt x="97900" y="60955"/>
                    <a:pt x="94328" y="55478"/>
                  </a:cubicBezTo>
                  <a:lnTo>
                    <a:pt x="91306" y="43246"/>
                  </a:lnTo>
                  <a:cubicBezTo>
                    <a:pt x="88375" y="37404"/>
                    <a:pt x="85444" y="2352"/>
                    <a:pt x="67860" y="8194"/>
                  </a:cubicBezTo>
                  <a:cubicBezTo>
                    <a:pt x="67860" y="11109"/>
                    <a:pt x="70778" y="11115"/>
                    <a:pt x="70790" y="11115"/>
                  </a:cubicBezTo>
                  <a:cubicBezTo>
                    <a:pt x="69325" y="16957"/>
                    <a:pt x="68592" y="19148"/>
                    <a:pt x="66761" y="19878"/>
                  </a:cubicBezTo>
                  <a:lnTo>
                    <a:pt x="56137" y="19878"/>
                  </a:lnTo>
                  <a:cubicBezTo>
                    <a:pt x="47344" y="19878"/>
                    <a:pt x="41483" y="19878"/>
                    <a:pt x="29760" y="22799"/>
                  </a:cubicBezTo>
                  <a:cubicBezTo>
                    <a:pt x="20967" y="22799"/>
                    <a:pt x="6313" y="25720"/>
                    <a:pt x="3383" y="16957"/>
                  </a:cubicBezTo>
                  <a:cubicBezTo>
                    <a:pt x="-1465" y="12126"/>
                    <a:pt x="-299" y="11290"/>
                    <a:pt x="1926" y="11438"/>
                  </a:cubicBezTo>
                  <a:cubicBezTo>
                    <a:pt x="12640" y="16732"/>
                    <a:pt x="18601" y="13923"/>
                    <a:pt x="32690" y="11115"/>
                  </a:cubicBezTo>
                  <a:cubicBezTo>
                    <a:pt x="38552" y="11115"/>
                    <a:pt x="41483" y="14036"/>
                    <a:pt x="50275" y="14036"/>
                  </a:cubicBezTo>
                  <a:cubicBezTo>
                    <a:pt x="56137" y="11115"/>
                    <a:pt x="59067" y="5273"/>
                    <a:pt x="64929" y="2352"/>
                  </a:cubicBezTo>
                  <a:cubicBezTo>
                    <a:pt x="69325" y="-569"/>
                    <a:pt x="75187" y="-569"/>
                    <a:pt x="80682" y="1257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Freeform 125">
              <a:extLst>
                <a:ext uri="{FF2B5EF4-FFF2-40B4-BE49-F238E27FC236}">
                  <a16:creationId xmlns="" xmlns:a16="http://schemas.microsoft.com/office/drawing/2014/main" id="{E76EC12E-ABA2-4CE5-9346-B3ABCE3D92AE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4109" y="1791201"/>
              <a:ext cx="43663" cy="29077"/>
            </a:xfrm>
            <a:custGeom>
              <a:avLst/>
              <a:gdLst>
                <a:gd name="T0" fmla="*/ 2 w 15"/>
                <a:gd name="T1" fmla="*/ 10 h 10"/>
                <a:gd name="T2" fmla="*/ 12 w 15"/>
                <a:gd name="T3" fmla="*/ 5 h 10"/>
                <a:gd name="T4" fmla="*/ 15 w 15"/>
                <a:gd name="T5" fmla="*/ 4 h 10"/>
                <a:gd name="T6" fmla="*/ 13 w 15"/>
                <a:gd name="T7" fmla="*/ 10 h 10"/>
                <a:gd name="T8" fmla="*/ 2 w 15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0">
                  <a:moveTo>
                    <a:pt x="2" y="10"/>
                  </a:moveTo>
                  <a:cubicBezTo>
                    <a:pt x="0" y="6"/>
                    <a:pt x="10" y="6"/>
                    <a:pt x="12" y="5"/>
                  </a:cubicBezTo>
                  <a:cubicBezTo>
                    <a:pt x="12" y="5"/>
                    <a:pt x="15" y="0"/>
                    <a:pt x="15" y="4"/>
                  </a:cubicBezTo>
                  <a:cubicBezTo>
                    <a:pt x="15" y="6"/>
                    <a:pt x="12" y="7"/>
                    <a:pt x="13" y="10"/>
                  </a:cubicBezTo>
                  <a:lnTo>
                    <a:pt x="2" y="10"/>
                  </a:ln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Oval 108">
              <a:extLst>
                <a:ext uri="{FF2B5EF4-FFF2-40B4-BE49-F238E27FC236}">
                  <a16:creationId xmlns="" xmlns:a16="http://schemas.microsoft.com/office/drawing/2014/main" id="{8ECDB82B-7479-4EA9-8EC5-FC56CA3A6BEF}"/>
                </a:ext>
              </a:extLst>
            </p:cNvPr>
            <p:cNvSpPr>
              <a:spLocks/>
            </p:cNvSpPr>
            <p:nvPr>
              <p:custDataLst>
                <p:tags r:id="rId1"/>
              </p:custDataLst>
            </p:nvPr>
          </p:nvSpPr>
          <p:spPr>
            <a:xfrm>
              <a:off x="1411606" y="4672101"/>
              <a:ext cx="61982" cy="63128"/>
            </a:xfrm>
            <a:prstGeom prst="ellipse">
              <a:avLst/>
            </a:prstGeom>
            <a:solidFill>
              <a:srgbClr val="C6C6C6"/>
            </a:solidFill>
            <a:ln w="9525" cap="flat" cmpd="sng" algn="ctr">
              <a:noFill/>
              <a:prstDash val="solid"/>
            </a:ln>
            <a:effectLst>
              <a:glow>
                <a:srgbClr val="FF6600">
                  <a:alpha val="40000"/>
                </a:srgbClr>
              </a:glow>
            </a:effectLst>
            <a:scene3d>
              <a:camera prst="orthographicFront"/>
              <a:lightRig rig="balanced" dir="t">
                <a:rot lat="0" lon="0" rev="7800000"/>
              </a:lightRig>
            </a:scene3d>
            <a:sp3d>
              <a:bevelT w="50800" h="6350"/>
              <a:bevelB w="50800"/>
              <a:extrusionClr>
                <a:srgbClr val="EAEAEA"/>
              </a:extrusionClr>
              <a:contourClr>
                <a:srgbClr val="003E87"/>
              </a:contourClr>
            </a:sp3d>
          </p:spPr>
          <p:txBody>
            <a:bodyPr wrap="none"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2" name="Freeform 7">
              <a:extLst>
                <a:ext uri="{FF2B5EF4-FFF2-40B4-BE49-F238E27FC236}">
                  <a16:creationId xmlns="" xmlns:a16="http://schemas.microsoft.com/office/drawing/2014/main" id="{E4F6A876-C18E-4A12-92AD-324D54E4DDD1}"/>
                </a:ext>
              </a:extLst>
            </p:cNvPr>
            <p:cNvSpPr>
              <a:spLocks/>
            </p:cNvSpPr>
            <p:nvPr/>
          </p:nvSpPr>
          <p:spPr bwMode="gray">
            <a:xfrm>
              <a:off x="1298837" y="3646748"/>
              <a:ext cx="427276" cy="2379670"/>
            </a:xfrm>
            <a:custGeom>
              <a:avLst/>
              <a:gdLst>
                <a:gd name="T0" fmla="*/ 110 w 146"/>
                <a:gd name="T1" fmla="*/ 742 h 829"/>
                <a:gd name="T2" fmla="*/ 101 w 146"/>
                <a:gd name="T3" fmla="*/ 726 h 829"/>
                <a:gd name="T4" fmla="*/ 57 w 146"/>
                <a:gd name="T5" fmla="*/ 688 h 829"/>
                <a:gd name="T6" fmla="*/ 40 w 146"/>
                <a:gd name="T7" fmla="*/ 652 h 829"/>
                <a:gd name="T8" fmla="*/ 64 w 146"/>
                <a:gd name="T9" fmla="*/ 600 h 829"/>
                <a:gd name="T10" fmla="*/ 60 w 146"/>
                <a:gd name="T11" fmla="*/ 542 h 829"/>
                <a:gd name="T12" fmla="*/ 60 w 146"/>
                <a:gd name="T13" fmla="*/ 497 h 829"/>
                <a:gd name="T14" fmla="*/ 67 w 146"/>
                <a:gd name="T15" fmla="*/ 430 h 829"/>
                <a:gd name="T16" fmla="*/ 78 w 146"/>
                <a:gd name="T17" fmla="*/ 380 h 829"/>
                <a:gd name="T18" fmla="*/ 98 w 146"/>
                <a:gd name="T19" fmla="*/ 314 h 829"/>
                <a:gd name="T20" fmla="*/ 91 w 146"/>
                <a:gd name="T21" fmla="*/ 269 h 829"/>
                <a:gd name="T22" fmla="*/ 96 w 146"/>
                <a:gd name="T23" fmla="*/ 235 h 829"/>
                <a:gd name="T24" fmla="*/ 114 w 146"/>
                <a:gd name="T25" fmla="*/ 184 h 829"/>
                <a:gd name="T26" fmla="*/ 123 w 146"/>
                <a:gd name="T27" fmla="*/ 162 h 829"/>
                <a:gd name="T28" fmla="*/ 120 w 146"/>
                <a:gd name="T29" fmla="*/ 148 h 829"/>
                <a:gd name="T30" fmla="*/ 124 w 146"/>
                <a:gd name="T31" fmla="*/ 124 h 829"/>
                <a:gd name="T32" fmla="*/ 133 w 146"/>
                <a:gd name="T33" fmla="*/ 89 h 829"/>
                <a:gd name="T34" fmla="*/ 117 w 146"/>
                <a:gd name="T35" fmla="*/ 51 h 829"/>
                <a:gd name="T36" fmla="*/ 103 w 146"/>
                <a:gd name="T37" fmla="*/ 0 h 829"/>
                <a:gd name="T38" fmla="*/ 92 w 146"/>
                <a:gd name="T39" fmla="*/ 16 h 829"/>
                <a:gd name="T40" fmla="*/ 93 w 146"/>
                <a:gd name="T41" fmla="*/ 81 h 829"/>
                <a:gd name="T42" fmla="*/ 89 w 146"/>
                <a:gd name="T43" fmla="*/ 111 h 829"/>
                <a:gd name="T44" fmla="*/ 87 w 146"/>
                <a:gd name="T45" fmla="*/ 160 h 829"/>
                <a:gd name="T46" fmla="*/ 69 w 146"/>
                <a:gd name="T47" fmla="*/ 239 h 829"/>
                <a:gd name="T48" fmla="*/ 67 w 146"/>
                <a:gd name="T49" fmla="*/ 300 h 829"/>
                <a:gd name="T50" fmla="*/ 47 w 146"/>
                <a:gd name="T51" fmla="*/ 355 h 829"/>
                <a:gd name="T52" fmla="*/ 36 w 146"/>
                <a:gd name="T53" fmla="*/ 374 h 829"/>
                <a:gd name="T54" fmla="*/ 38 w 146"/>
                <a:gd name="T55" fmla="*/ 404 h 829"/>
                <a:gd name="T56" fmla="*/ 33 w 146"/>
                <a:gd name="T57" fmla="*/ 438 h 829"/>
                <a:gd name="T58" fmla="*/ 31 w 146"/>
                <a:gd name="T59" fmla="*/ 476 h 829"/>
                <a:gd name="T60" fmla="*/ 28 w 146"/>
                <a:gd name="T61" fmla="*/ 490 h 829"/>
                <a:gd name="T62" fmla="*/ 37 w 146"/>
                <a:gd name="T63" fmla="*/ 498 h 829"/>
                <a:gd name="T64" fmla="*/ 40 w 146"/>
                <a:gd name="T65" fmla="*/ 493 h 829"/>
                <a:gd name="T66" fmla="*/ 45 w 146"/>
                <a:gd name="T67" fmla="*/ 473 h 829"/>
                <a:gd name="T68" fmla="*/ 48 w 146"/>
                <a:gd name="T69" fmla="*/ 483 h 829"/>
                <a:gd name="T70" fmla="*/ 45 w 146"/>
                <a:gd name="T71" fmla="*/ 509 h 829"/>
                <a:gd name="T72" fmla="*/ 44 w 146"/>
                <a:gd name="T73" fmla="*/ 528 h 829"/>
                <a:gd name="T74" fmla="*/ 38 w 146"/>
                <a:gd name="T75" fmla="*/ 552 h 829"/>
                <a:gd name="T76" fmla="*/ 30 w 146"/>
                <a:gd name="T77" fmla="*/ 516 h 829"/>
                <a:gd name="T78" fmla="*/ 18 w 146"/>
                <a:gd name="T79" fmla="*/ 543 h 829"/>
                <a:gd name="T80" fmla="*/ 13 w 146"/>
                <a:gd name="T81" fmla="*/ 572 h 829"/>
                <a:gd name="T82" fmla="*/ 3 w 146"/>
                <a:gd name="T83" fmla="*/ 595 h 829"/>
                <a:gd name="T84" fmla="*/ 18 w 146"/>
                <a:gd name="T85" fmla="*/ 590 h 829"/>
                <a:gd name="T86" fmla="*/ 25 w 146"/>
                <a:gd name="T87" fmla="*/ 601 h 829"/>
                <a:gd name="T88" fmla="*/ 9 w 146"/>
                <a:gd name="T89" fmla="*/ 622 h 829"/>
                <a:gd name="T90" fmla="*/ 4 w 146"/>
                <a:gd name="T91" fmla="*/ 641 h 829"/>
                <a:gd name="T92" fmla="*/ 3 w 146"/>
                <a:gd name="T93" fmla="*/ 662 h 829"/>
                <a:gd name="T94" fmla="*/ 9 w 146"/>
                <a:gd name="T95" fmla="*/ 671 h 829"/>
                <a:gd name="T96" fmla="*/ 6 w 146"/>
                <a:gd name="T97" fmla="*/ 687 h 829"/>
                <a:gd name="T98" fmla="*/ 13 w 146"/>
                <a:gd name="T99" fmla="*/ 692 h 829"/>
                <a:gd name="T100" fmla="*/ 5 w 146"/>
                <a:gd name="T101" fmla="*/ 714 h 829"/>
                <a:gd name="T102" fmla="*/ 13 w 146"/>
                <a:gd name="T103" fmla="*/ 723 h 829"/>
                <a:gd name="T104" fmla="*/ 30 w 146"/>
                <a:gd name="T105" fmla="*/ 740 h 829"/>
                <a:gd name="T106" fmla="*/ 27 w 146"/>
                <a:gd name="T107" fmla="*/ 750 h 829"/>
                <a:gd name="T108" fmla="*/ 31 w 146"/>
                <a:gd name="T109" fmla="*/ 768 h 829"/>
                <a:gd name="T110" fmla="*/ 48 w 146"/>
                <a:gd name="T111" fmla="*/ 785 h 829"/>
                <a:gd name="T112" fmla="*/ 63 w 146"/>
                <a:gd name="T113" fmla="*/ 799 h 829"/>
                <a:gd name="T114" fmla="*/ 87 w 146"/>
                <a:gd name="T115" fmla="*/ 818 h 829"/>
                <a:gd name="T116" fmla="*/ 112 w 146"/>
                <a:gd name="T117" fmla="*/ 828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46" h="829">
                  <a:moveTo>
                    <a:pt x="120" y="814"/>
                  </a:moveTo>
                  <a:cubicBezTo>
                    <a:pt x="120" y="793"/>
                    <a:pt x="116" y="767"/>
                    <a:pt x="121" y="747"/>
                  </a:cubicBezTo>
                  <a:cubicBezTo>
                    <a:pt x="120" y="746"/>
                    <a:pt x="120" y="745"/>
                    <a:pt x="118" y="743"/>
                  </a:cubicBezTo>
                  <a:cubicBezTo>
                    <a:pt x="114" y="739"/>
                    <a:pt x="114" y="744"/>
                    <a:pt x="110" y="742"/>
                  </a:cubicBezTo>
                  <a:cubicBezTo>
                    <a:pt x="107" y="741"/>
                    <a:pt x="107" y="735"/>
                    <a:pt x="102" y="737"/>
                  </a:cubicBezTo>
                  <a:cubicBezTo>
                    <a:pt x="104" y="727"/>
                    <a:pt x="120" y="735"/>
                    <a:pt x="125" y="736"/>
                  </a:cubicBezTo>
                  <a:cubicBezTo>
                    <a:pt x="125" y="733"/>
                    <a:pt x="121" y="730"/>
                    <a:pt x="118" y="728"/>
                  </a:cubicBezTo>
                  <a:cubicBezTo>
                    <a:pt x="113" y="727"/>
                    <a:pt x="107" y="727"/>
                    <a:pt x="101" y="726"/>
                  </a:cubicBezTo>
                  <a:cubicBezTo>
                    <a:pt x="93" y="724"/>
                    <a:pt x="86" y="723"/>
                    <a:pt x="78" y="723"/>
                  </a:cubicBezTo>
                  <a:cubicBezTo>
                    <a:pt x="74" y="723"/>
                    <a:pt x="69" y="724"/>
                    <a:pt x="66" y="723"/>
                  </a:cubicBezTo>
                  <a:cubicBezTo>
                    <a:pt x="62" y="722"/>
                    <a:pt x="62" y="716"/>
                    <a:pt x="57" y="715"/>
                  </a:cubicBezTo>
                  <a:cubicBezTo>
                    <a:pt x="56" y="706"/>
                    <a:pt x="57" y="696"/>
                    <a:pt x="57" y="688"/>
                  </a:cubicBezTo>
                  <a:cubicBezTo>
                    <a:pt x="53" y="687"/>
                    <a:pt x="50" y="689"/>
                    <a:pt x="47" y="692"/>
                  </a:cubicBezTo>
                  <a:cubicBezTo>
                    <a:pt x="42" y="686"/>
                    <a:pt x="34" y="663"/>
                    <a:pt x="40" y="656"/>
                  </a:cubicBezTo>
                  <a:cubicBezTo>
                    <a:pt x="40" y="655"/>
                    <a:pt x="39" y="654"/>
                    <a:pt x="39" y="654"/>
                  </a:cubicBezTo>
                  <a:cubicBezTo>
                    <a:pt x="40" y="653"/>
                    <a:pt x="40" y="652"/>
                    <a:pt x="40" y="652"/>
                  </a:cubicBezTo>
                  <a:cubicBezTo>
                    <a:pt x="42" y="653"/>
                    <a:pt x="42" y="653"/>
                    <a:pt x="44" y="654"/>
                  </a:cubicBezTo>
                  <a:cubicBezTo>
                    <a:pt x="46" y="644"/>
                    <a:pt x="55" y="642"/>
                    <a:pt x="57" y="632"/>
                  </a:cubicBezTo>
                  <a:cubicBezTo>
                    <a:pt x="58" y="622"/>
                    <a:pt x="56" y="616"/>
                    <a:pt x="60" y="605"/>
                  </a:cubicBezTo>
                  <a:cubicBezTo>
                    <a:pt x="61" y="603"/>
                    <a:pt x="63" y="602"/>
                    <a:pt x="64" y="600"/>
                  </a:cubicBezTo>
                  <a:cubicBezTo>
                    <a:pt x="64" y="599"/>
                    <a:pt x="62" y="594"/>
                    <a:pt x="62" y="593"/>
                  </a:cubicBezTo>
                  <a:cubicBezTo>
                    <a:pt x="63" y="589"/>
                    <a:pt x="66" y="586"/>
                    <a:pt x="66" y="580"/>
                  </a:cubicBezTo>
                  <a:cubicBezTo>
                    <a:pt x="68" y="574"/>
                    <a:pt x="67" y="562"/>
                    <a:pt x="73" y="555"/>
                  </a:cubicBezTo>
                  <a:cubicBezTo>
                    <a:pt x="69" y="550"/>
                    <a:pt x="68" y="542"/>
                    <a:pt x="60" y="542"/>
                  </a:cubicBezTo>
                  <a:cubicBezTo>
                    <a:pt x="64" y="538"/>
                    <a:pt x="69" y="540"/>
                    <a:pt x="73" y="542"/>
                  </a:cubicBezTo>
                  <a:cubicBezTo>
                    <a:pt x="78" y="536"/>
                    <a:pt x="68" y="536"/>
                    <a:pt x="67" y="531"/>
                  </a:cubicBezTo>
                  <a:cubicBezTo>
                    <a:pt x="65" y="527"/>
                    <a:pt x="66" y="518"/>
                    <a:pt x="66" y="514"/>
                  </a:cubicBezTo>
                  <a:cubicBezTo>
                    <a:pt x="66" y="506"/>
                    <a:pt x="62" y="503"/>
                    <a:pt x="60" y="497"/>
                  </a:cubicBezTo>
                  <a:cubicBezTo>
                    <a:pt x="59" y="492"/>
                    <a:pt x="60" y="484"/>
                    <a:pt x="61" y="479"/>
                  </a:cubicBezTo>
                  <a:cubicBezTo>
                    <a:pt x="63" y="480"/>
                    <a:pt x="66" y="480"/>
                    <a:pt x="68" y="481"/>
                  </a:cubicBezTo>
                  <a:cubicBezTo>
                    <a:pt x="68" y="473"/>
                    <a:pt x="66" y="464"/>
                    <a:pt x="66" y="456"/>
                  </a:cubicBezTo>
                  <a:cubicBezTo>
                    <a:pt x="66" y="447"/>
                    <a:pt x="69" y="437"/>
                    <a:pt x="67" y="430"/>
                  </a:cubicBezTo>
                  <a:cubicBezTo>
                    <a:pt x="70" y="427"/>
                    <a:pt x="72" y="420"/>
                    <a:pt x="74" y="418"/>
                  </a:cubicBezTo>
                  <a:cubicBezTo>
                    <a:pt x="74" y="416"/>
                    <a:pt x="73" y="412"/>
                    <a:pt x="74" y="411"/>
                  </a:cubicBezTo>
                  <a:cubicBezTo>
                    <a:pt x="74" y="409"/>
                    <a:pt x="79" y="408"/>
                    <a:pt x="80" y="406"/>
                  </a:cubicBezTo>
                  <a:cubicBezTo>
                    <a:pt x="82" y="398"/>
                    <a:pt x="78" y="388"/>
                    <a:pt x="78" y="380"/>
                  </a:cubicBezTo>
                  <a:cubicBezTo>
                    <a:pt x="78" y="375"/>
                    <a:pt x="78" y="370"/>
                    <a:pt x="80" y="366"/>
                  </a:cubicBezTo>
                  <a:cubicBezTo>
                    <a:pt x="82" y="359"/>
                    <a:pt x="86" y="358"/>
                    <a:pt x="88" y="353"/>
                  </a:cubicBezTo>
                  <a:cubicBezTo>
                    <a:pt x="92" y="345"/>
                    <a:pt x="87" y="338"/>
                    <a:pt x="89" y="331"/>
                  </a:cubicBezTo>
                  <a:cubicBezTo>
                    <a:pt x="90" y="327"/>
                    <a:pt x="94" y="316"/>
                    <a:pt x="98" y="314"/>
                  </a:cubicBezTo>
                  <a:cubicBezTo>
                    <a:pt x="97" y="307"/>
                    <a:pt x="99" y="298"/>
                    <a:pt x="99" y="291"/>
                  </a:cubicBezTo>
                  <a:cubicBezTo>
                    <a:pt x="98" y="291"/>
                    <a:pt x="97" y="291"/>
                    <a:pt x="96" y="291"/>
                  </a:cubicBezTo>
                  <a:cubicBezTo>
                    <a:pt x="95" y="285"/>
                    <a:pt x="93" y="276"/>
                    <a:pt x="93" y="270"/>
                  </a:cubicBezTo>
                  <a:cubicBezTo>
                    <a:pt x="92" y="269"/>
                    <a:pt x="92" y="270"/>
                    <a:pt x="91" y="269"/>
                  </a:cubicBezTo>
                  <a:cubicBezTo>
                    <a:pt x="91" y="268"/>
                    <a:pt x="91" y="266"/>
                    <a:pt x="91" y="265"/>
                  </a:cubicBezTo>
                  <a:cubicBezTo>
                    <a:pt x="85" y="264"/>
                    <a:pt x="85" y="255"/>
                    <a:pt x="88" y="251"/>
                  </a:cubicBezTo>
                  <a:cubicBezTo>
                    <a:pt x="89" y="248"/>
                    <a:pt x="92" y="247"/>
                    <a:pt x="93" y="244"/>
                  </a:cubicBezTo>
                  <a:cubicBezTo>
                    <a:pt x="94" y="240"/>
                    <a:pt x="93" y="238"/>
                    <a:pt x="96" y="235"/>
                  </a:cubicBezTo>
                  <a:cubicBezTo>
                    <a:pt x="96" y="236"/>
                    <a:pt x="97" y="236"/>
                    <a:pt x="98" y="236"/>
                  </a:cubicBezTo>
                  <a:cubicBezTo>
                    <a:pt x="98" y="227"/>
                    <a:pt x="95" y="215"/>
                    <a:pt x="99" y="206"/>
                  </a:cubicBezTo>
                  <a:cubicBezTo>
                    <a:pt x="101" y="203"/>
                    <a:pt x="103" y="198"/>
                    <a:pt x="105" y="194"/>
                  </a:cubicBezTo>
                  <a:cubicBezTo>
                    <a:pt x="108" y="190"/>
                    <a:pt x="112" y="188"/>
                    <a:pt x="114" y="184"/>
                  </a:cubicBezTo>
                  <a:cubicBezTo>
                    <a:pt x="115" y="181"/>
                    <a:pt x="115" y="177"/>
                    <a:pt x="116" y="176"/>
                  </a:cubicBezTo>
                  <a:cubicBezTo>
                    <a:pt x="118" y="172"/>
                    <a:pt x="118" y="174"/>
                    <a:pt x="121" y="172"/>
                  </a:cubicBezTo>
                  <a:cubicBezTo>
                    <a:pt x="124" y="170"/>
                    <a:pt x="124" y="173"/>
                    <a:pt x="125" y="169"/>
                  </a:cubicBezTo>
                  <a:cubicBezTo>
                    <a:pt x="125" y="169"/>
                    <a:pt x="123" y="162"/>
                    <a:pt x="123" y="162"/>
                  </a:cubicBezTo>
                  <a:cubicBezTo>
                    <a:pt x="122" y="160"/>
                    <a:pt x="119" y="159"/>
                    <a:pt x="118" y="157"/>
                  </a:cubicBezTo>
                  <a:cubicBezTo>
                    <a:pt x="118" y="154"/>
                    <a:pt x="121" y="155"/>
                    <a:pt x="122" y="152"/>
                  </a:cubicBezTo>
                  <a:cubicBezTo>
                    <a:pt x="122" y="148"/>
                    <a:pt x="120" y="142"/>
                    <a:pt x="120" y="139"/>
                  </a:cubicBezTo>
                  <a:cubicBezTo>
                    <a:pt x="120" y="141"/>
                    <a:pt x="120" y="146"/>
                    <a:pt x="120" y="148"/>
                  </a:cubicBezTo>
                  <a:cubicBezTo>
                    <a:pt x="120" y="144"/>
                    <a:pt x="120" y="141"/>
                    <a:pt x="120" y="137"/>
                  </a:cubicBezTo>
                  <a:cubicBezTo>
                    <a:pt x="122" y="139"/>
                    <a:pt x="122" y="138"/>
                    <a:pt x="124" y="139"/>
                  </a:cubicBezTo>
                  <a:cubicBezTo>
                    <a:pt x="125" y="136"/>
                    <a:pt x="122" y="134"/>
                    <a:pt x="122" y="132"/>
                  </a:cubicBezTo>
                  <a:cubicBezTo>
                    <a:pt x="122" y="129"/>
                    <a:pt x="124" y="127"/>
                    <a:pt x="124" y="124"/>
                  </a:cubicBezTo>
                  <a:cubicBezTo>
                    <a:pt x="131" y="121"/>
                    <a:pt x="137" y="122"/>
                    <a:pt x="142" y="116"/>
                  </a:cubicBezTo>
                  <a:cubicBezTo>
                    <a:pt x="146" y="110"/>
                    <a:pt x="146" y="100"/>
                    <a:pt x="146" y="94"/>
                  </a:cubicBezTo>
                  <a:cubicBezTo>
                    <a:pt x="142" y="93"/>
                    <a:pt x="140" y="97"/>
                    <a:pt x="137" y="96"/>
                  </a:cubicBezTo>
                  <a:cubicBezTo>
                    <a:pt x="136" y="96"/>
                    <a:pt x="133" y="90"/>
                    <a:pt x="133" y="89"/>
                  </a:cubicBezTo>
                  <a:cubicBezTo>
                    <a:pt x="131" y="82"/>
                    <a:pt x="130" y="77"/>
                    <a:pt x="127" y="70"/>
                  </a:cubicBezTo>
                  <a:cubicBezTo>
                    <a:pt x="126" y="68"/>
                    <a:pt x="126" y="64"/>
                    <a:pt x="124" y="62"/>
                  </a:cubicBezTo>
                  <a:cubicBezTo>
                    <a:pt x="123" y="59"/>
                    <a:pt x="120" y="58"/>
                    <a:pt x="118" y="56"/>
                  </a:cubicBezTo>
                  <a:cubicBezTo>
                    <a:pt x="118" y="56"/>
                    <a:pt x="117" y="51"/>
                    <a:pt x="117" y="51"/>
                  </a:cubicBezTo>
                  <a:cubicBezTo>
                    <a:pt x="116" y="48"/>
                    <a:pt x="114" y="51"/>
                    <a:pt x="115" y="47"/>
                  </a:cubicBezTo>
                  <a:cubicBezTo>
                    <a:pt x="116" y="44"/>
                    <a:pt x="125" y="43"/>
                    <a:pt x="118" y="40"/>
                  </a:cubicBezTo>
                  <a:cubicBezTo>
                    <a:pt x="128" y="34"/>
                    <a:pt x="113" y="28"/>
                    <a:pt x="112" y="22"/>
                  </a:cubicBezTo>
                  <a:cubicBezTo>
                    <a:pt x="109" y="12"/>
                    <a:pt x="111" y="8"/>
                    <a:pt x="103" y="0"/>
                  </a:cubicBezTo>
                  <a:cubicBezTo>
                    <a:pt x="102" y="2"/>
                    <a:pt x="101" y="1"/>
                    <a:pt x="101" y="4"/>
                  </a:cubicBezTo>
                  <a:cubicBezTo>
                    <a:pt x="101" y="4"/>
                    <a:pt x="100" y="4"/>
                    <a:pt x="99" y="4"/>
                  </a:cubicBezTo>
                  <a:cubicBezTo>
                    <a:pt x="100" y="9"/>
                    <a:pt x="95" y="13"/>
                    <a:pt x="90" y="16"/>
                  </a:cubicBezTo>
                  <a:cubicBezTo>
                    <a:pt x="90" y="17"/>
                    <a:pt x="91" y="17"/>
                    <a:pt x="92" y="16"/>
                  </a:cubicBezTo>
                  <a:cubicBezTo>
                    <a:pt x="93" y="24"/>
                    <a:pt x="92" y="30"/>
                    <a:pt x="93" y="38"/>
                  </a:cubicBezTo>
                  <a:cubicBezTo>
                    <a:pt x="95" y="45"/>
                    <a:pt x="94" y="53"/>
                    <a:pt x="94" y="60"/>
                  </a:cubicBezTo>
                  <a:cubicBezTo>
                    <a:pt x="94" y="64"/>
                    <a:pt x="95" y="68"/>
                    <a:pt x="95" y="71"/>
                  </a:cubicBezTo>
                  <a:cubicBezTo>
                    <a:pt x="95" y="75"/>
                    <a:pt x="94" y="78"/>
                    <a:pt x="93" y="81"/>
                  </a:cubicBezTo>
                  <a:cubicBezTo>
                    <a:pt x="93" y="86"/>
                    <a:pt x="93" y="99"/>
                    <a:pt x="89" y="102"/>
                  </a:cubicBezTo>
                  <a:cubicBezTo>
                    <a:pt x="85" y="97"/>
                    <a:pt x="86" y="109"/>
                    <a:pt x="86" y="111"/>
                  </a:cubicBezTo>
                  <a:cubicBezTo>
                    <a:pt x="86" y="111"/>
                    <a:pt x="86" y="111"/>
                    <a:pt x="86" y="111"/>
                  </a:cubicBezTo>
                  <a:cubicBezTo>
                    <a:pt x="87" y="111"/>
                    <a:pt x="88" y="111"/>
                    <a:pt x="89" y="111"/>
                  </a:cubicBezTo>
                  <a:cubicBezTo>
                    <a:pt x="90" y="117"/>
                    <a:pt x="85" y="125"/>
                    <a:pt x="87" y="131"/>
                  </a:cubicBezTo>
                  <a:cubicBezTo>
                    <a:pt x="85" y="133"/>
                    <a:pt x="85" y="140"/>
                    <a:pt x="88" y="141"/>
                  </a:cubicBezTo>
                  <a:cubicBezTo>
                    <a:pt x="88" y="142"/>
                    <a:pt x="88" y="144"/>
                    <a:pt x="88" y="145"/>
                  </a:cubicBezTo>
                  <a:cubicBezTo>
                    <a:pt x="83" y="147"/>
                    <a:pt x="87" y="156"/>
                    <a:pt x="87" y="160"/>
                  </a:cubicBezTo>
                  <a:cubicBezTo>
                    <a:pt x="86" y="163"/>
                    <a:pt x="83" y="172"/>
                    <a:pt x="81" y="173"/>
                  </a:cubicBezTo>
                  <a:cubicBezTo>
                    <a:pt x="80" y="182"/>
                    <a:pt x="80" y="189"/>
                    <a:pt x="78" y="197"/>
                  </a:cubicBezTo>
                  <a:cubicBezTo>
                    <a:pt x="75" y="204"/>
                    <a:pt x="71" y="211"/>
                    <a:pt x="72" y="217"/>
                  </a:cubicBezTo>
                  <a:cubicBezTo>
                    <a:pt x="74" y="226"/>
                    <a:pt x="69" y="231"/>
                    <a:pt x="69" y="239"/>
                  </a:cubicBezTo>
                  <a:cubicBezTo>
                    <a:pt x="69" y="248"/>
                    <a:pt x="69" y="256"/>
                    <a:pt x="68" y="264"/>
                  </a:cubicBezTo>
                  <a:cubicBezTo>
                    <a:pt x="68" y="271"/>
                    <a:pt x="71" y="277"/>
                    <a:pt x="70" y="283"/>
                  </a:cubicBezTo>
                  <a:cubicBezTo>
                    <a:pt x="69" y="285"/>
                    <a:pt x="67" y="288"/>
                    <a:pt x="66" y="290"/>
                  </a:cubicBezTo>
                  <a:cubicBezTo>
                    <a:pt x="66" y="293"/>
                    <a:pt x="68" y="297"/>
                    <a:pt x="67" y="300"/>
                  </a:cubicBezTo>
                  <a:cubicBezTo>
                    <a:pt x="67" y="307"/>
                    <a:pt x="63" y="310"/>
                    <a:pt x="63" y="317"/>
                  </a:cubicBezTo>
                  <a:cubicBezTo>
                    <a:pt x="62" y="323"/>
                    <a:pt x="59" y="327"/>
                    <a:pt x="59" y="333"/>
                  </a:cubicBezTo>
                  <a:cubicBezTo>
                    <a:pt x="55" y="334"/>
                    <a:pt x="55" y="341"/>
                    <a:pt x="53" y="344"/>
                  </a:cubicBezTo>
                  <a:cubicBezTo>
                    <a:pt x="51" y="347"/>
                    <a:pt x="49" y="351"/>
                    <a:pt x="47" y="355"/>
                  </a:cubicBezTo>
                  <a:cubicBezTo>
                    <a:pt x="46" y="358"/>
                    <a:pt x="47" y="360"/>
                    <a:pt x="46" y="362"/>
                  </a:cubicBezTo>
                  <a:cubicBezTo>
                    <a:pt x="45" y="365"/>
                    <a:pt x="44" y="365"/>
                    <a:pt x="43" y="368"/>
                  </a:cubicBezTo>
                  <a:cubicBezTo>
                    <a:pt x="43" y="371"/>
                    <a:pt x="44" y="378"/>
                    <a:pt x="39" y="379"/>
                  </a:cubicBezTo>
                  <a:cubicBezTo>
                    <a:pt x="39" y="377"/>
                    <a:pt x="38" y="375"/>
                    <a:pt x="36" y="374"/>
                  </a:cubicBezTo>
                  <a:cubicBezTo>
                    <a:pt x="33" y="377"/>
                    <a:pt x="37" y="381"/>
                    <a:pt x="36" y="384"/>
                  </a:cubicBezTo>
                  <a:cubicBezTo>
                    <a:pt x="36" y="386"/>
                    <a:pt x="35" y="387"/>
                    <a:pt x="35" y="389"/>
                  </a:cubicBezTo>
                  <a:cubicBezTo>
                    <a:pt x="35" y="390"/>
                    <a:pt x="37" y="391"/>
                    <a:pt x="38" y="392"/>
                  </a:cubicBezTo>
                  <a:cubicBezTo>
                    <a:pt x="39" y="396"/>
                    <a:pt x="38" y="400"/>
                    <a:pt x="38" y="404"/>
                  </a:cubicBezTo>
                  <a:cubicBezTo>
                    <a:pt x="39" y="408"/>
                    <a:pt x="40" y="411"/>
                    <a:pt x="40" y="414"/>
                  </a:cubicBezTo>
                  <a:cubicBezTo>
                    <a:pt x="41" y="418"/>
                    <a:pt x="42" y="422"/>
                    <a:pt x="41" y="426"/>
                  </a:cubicBezTo>
                  <a:cubicBezTo>
                    <a:pt x="39" y="429"/>
                    <a:pt x="37" y="432"/>
                    <a:pt x="35" y="434"/>
                  </a:cubicBezTo>
                  <a:cubicBezTo>
                    <a:pt x="35" y="436"/>
                    <a:pt x="33" y="436"/>
                    <a:pt x="33" y="438"/>
                  </a:cubicBezTo>
                  <a:cubicBezTo>
                    <a:pt x="33" y="440"/>
                    <a:pt x="34" y="442"/>
                    <a:pt x="34" y="444"/>
                  </a:cubicBezTo>
                  <a:cubicBezTo>
                    <a:pt x="33" y="451"/>
                    <a:pt x="25" y="461"/>
                    <a:pt x="30" y="467"/>
                  </a:cubicBezTo>
                  <a:cubicBezTo>
                    <a:pt x="32" y="468"/>
                    <a:pt x="34" y="469"/>
                    <a:pt x="36" y="469"/>
                  </a:cubicBezTo>
                  <a:cubicBezTo>
                    <a:pt x="37" y="473"/>
                    <a:pt x="30" y="471"/>
                    <a:pt x="31" y="476"/>
                  </a:cubicBezTo>
                  <a:cubicBezTo>
                    <a:pt x="31" y="476"/>
                    <a:pt x="32" y="476"/>
                    <a:pt x="32" y="476"/>
                  </a:cubicBezTo>
                  <a:cubicBezTo>
                    <a:pt x="31" y="476"/>
                    <a:pt x="30" y="477"/>
                    <a:pt x="29" y="477"/>
                  </a:cubicBezTo>
                  <a:cubicBezTo>
                    <a:pt x="28" y="479"/>
                    <a:pt x="27" y="482"/>
                    <a:pt x="27" y="484"/>
                  </a:cubicBezTo>
                  <a:cubicBezTo>
                    <a:pt x="27" y="486"/>
                    <a:pt x="28" y="488"/>
                    <a:pt x="28" y="490"/>
                  </a:cubicBezTo>
                  <a:cubicBezTo>
                    <a:pt x="29" y="494"/>
                    <a:pt x="26" y="498"/>
                    <a:pt x="26" y="502"/>
                  </a:cubicBezTo>
                  <a:cubicBezTo>
                    <a:pt x="26" y="504"/>
                    <a:pt x="23" y="512"/>
                    <a:pt x="24" y="513"/>
                  </a:cubicBezTo>
                  <a:cubicBezTo>
                    <a:pt x="26" y="515"/>
                    <a:pt x="39" y="511"/>
                    <a:pt x="31" y="508"/>
                  </a:cubicBezTo>
                  <a:cubicBezTo>
                    <a:pt x="35" y="507"/>
                    <a:pt x="40" y="503"/>
                    <a:pt x="37" y="498"/>
                  </a:cubicBezTo>
                  <a:cubicBezTo>
                    <a:pt x="37" y="498"/>
                    <a:pt x="38" y="498"/>
                    <a:pt x="38" y="498"/>
                  </a:cubicBezTo>
                  <a:cubicBezTo>
                    <a:pt x="38" y="496"/>
                    <a:pt x="37" y="494"/>
                    <a:pt x="38" y="492"/>
                  </a:cubicBezTo>
                  <a:cubicBezTo>
                    <a:pt x="38" y="492"/>
                    <a:pt x="39" y="491"/>
                    <a:pt x="40" y="491"/>
                  </a:cubicBezTo>
                  <a:cubicBezTo>
                    <a:pt x="40" y="492"/>
                    <a:pt x="40" y="492"/>
                    <a:pt x="40" y="493"/>
                  </a:cubicBezTo>
                  <a:cubicBezTo>
                    <a:pt x="44" y="492"/>
                    <a:pt x="40" y="489"/>
                    <a:pt x="39" y="486"/>
                  </a:cubicBezTo>
                  <a:cubicBezTo>
                    <a:pt x="43" y="487"/>
                    <a:pt x="43" y="482"/>
                    <a:pt x="39" y="483"/>
                  </a:cubicBezTo>
                  <a:cubicBezTo>
                    <a:pt x="38" y="481"/>
                    <a:pt x="38" y="480"/>
                    <a:pt x="39" y="478"/>
                  </a:cubicBezTo>
                  <a:cubicBezTo>
                    <a:pt x="42" y="477"/>
                    <a:pt x="41" y="473"/>
                    <a:pt x="45" y="473"/>
                  </a:cubicBezTo>
                  <a:cubicBezTo>
                    <a:pt x="45" y="476"/>
                    <a:pt x="47" y="475"/>
                    <a:pt x="49" y="474"/>
                  </a:cubicBezTo>
                  <a:cubicBezTo>
                    <a:pt x="49" y="476"/>
                    <a:pt x="48" y="477"/>
                    <a:pt x="49" y="479"/>
                  </a:cubicBezTo>
                  <a:cubicBezTo>
                    <a:pt x="51" y="479"/>
                    <a:pt x="54" y="480"/>
                    <a:pt x="53" y="483"/>
                  </a:cubicBezTo>
                  <a:cubicBezTo>
                    <a:pt x="52" y="483"/>
                    <a:pt x="50" y="483"/>
                    <a:pt x="48" y="483"/>
                  </a:cubicBezTo>
                  <a:cubicBezTo>
                    <a:pt x="49" y="485"/>
                    <a:pt x="49" y="487"/>
                    <a:pt x="49" y="489"/>
                  </a:cubicBezTo>
                  <a:cubicBezTo>
                    <a:pt x="52" y="490"/>
                    <a:pt x="50" y="492"/>
                    <a:pt x="49" y="494"/>
                  </a:cubicBezTo>
                  <a:cubicBezTo>
                    <a:pt x="49" y="494"/>
                    <a:pt x="48" y="494"/>
                    <a:pt x="48" y="494"/>
                  </a:cubicBezTo>
                  <a:cubicBezTo>
                    <a:pt x="47" y="498"/>
                    <a:pt x="49" y="508"/>
                    <a:pt x="45" y="509"/>
                  </a:cubicBezTo>
                  <a:cubicBezTo>
                    <a:pt x="44" y="514"/>
                    <a:pt x="46" y="513"/>
                    <a:pt x="47" y="516"/>
                  </a:cubicBezTo>
                  <a:cubicBezTo>
                    <a:pt x="48" y="519"/>
                    <a:pt x="47" y="521"/>
                    <a:pt x="46" y="522"/>
                  </a:cubicBezTo>
                  <a:cubicBezTo>
                    <a:pt x="46" y="523"/>
                    <a:pt x="44" y="522"/>
                    <a:pt x="43" y="524"/>
                  </a:cubicBezTo>
                  <a:cubicBezTo>
                    <a:pt x="43" y="525"/>
                    <a:pt x="44" y="527"/>
                    <a:pt x="44" y="528"/>
                  </a:cubicBezTo>
                  <a:cubicBezTo>
                    <a:pt x="44" y="530"/>
                    <a:pt x="43" y="533"/>
                    <a:pt x="45" y="534"/>
                  </a:cubicBezTo>
                  <a:cubicBezTo>
                    <a:pt x="44" y="536"/>
                    <a:pt x="45" y="536"/>
                    <a:pt x="43" y="536"/>
                  </a:cubicBezTo>
                  <a:cubicBezTo>
                    <a:pt x="43" y="537"/>
                    <a:pt x="43" y="538"/>
                    <a:pt x="43" y="539"/>
                  </a:cubicBezTo>
                  <a:cubicBezTo>
                    <a:pt x="36" y="540"/>
                    <a:pt x="41" y="550"/>
                    <a:pt x="38" y="552"/>
                  </a:cubicBezTo>
                  <a:cubicBezTo>
                    <a:pt x="31" y="549"/>
                    <a:pt x="38" y="546"/>
                    <a:pt x="37" y="540"/>
                  </a:cubicBezTo>
                  <a:cubicBezTo>
                    <a:pt x="35" y="539"/>
                    <a:pt x="35" y="535"/>
                    <a:pt x="37" y="534"/>
                  </a:cubicBezTo>
                  <a:cubicBezTo>
                    <a:pt x="37" y="530"/>
                    <a:pt x="39" y="519"/>
                    <a:pt x="31" y="520"/>
                  </a:cubicBezTo>
                  <a:cubicBezTo>
                    <a:pt x="31" y="519"/>
                    <a:pt x="30" y="518"/>
                    <a:pt x="30" y="516"/>
                  </a:cubicBezTo>
                  <a:cubicBezTo>
                    <a:pt x="25" y="519"/>
                    <a:pt x="26" y="526"/>
                    <a:pt x="23" y="529"/>
                  </a:cubicBezTo>
                  <a:cubicBezTo>
                    <a:pt x="22" y="532"/>
                    <a:pt x="16" y="536"/>
                    <a:pt x="21" y="539"/>
                  </a:cubicBezTo>
                  <a:cubicBezTo>
                    <a:pt x="20" y="539"/>
                    <a:pt x="19" y="540"/>
                    <a:pt x="18" y="540"/>
                  </a:cubicBezTo>
                  <a:cubicBezTo>
                    <a:pt x="17" y="541"/>
                    <a:pt x="17" y="543"/>
                    <a:pt x="18" y="543"/>
                  </a:cubicBezTo>
                  <a:cubicBezTo>
                    <a:pt x="18" y="543"/>
                    <a:pt x="20" y="544"/>
                    <a:pt x="20" y="543"/>
                  </a:cubicBezTo>
                  <a:cubicBezTo>
                    <a:pt x="22" y="548"/>
                    <a:pt x="20" y="553"/>
                    <a:pt x="19" y="556"/>
                  </a:cubicBezTo>
                  <a:cubicBezTo>
                    <a:pt x="18" y="560"/>
                    <a:pt x="18" y="564"/>
                    <a:pt x="17" y="568"/>
                  </a:cubicBezTo>
                  <a:cubicBezTo>
                    <a:pt x="15" y="568"/>
                    <a:pt x="13" y="570"/>
                    <a:pt x="13" y="572"/>
                  </a:cubicBezTo>
                  <a:cubicBezTo>
                    <a:pt x="9" y="570"/>
                    <a:pt x="9" y="572"/>
                    <a:pt x="9" y="576"/>
                  </a:cubicBezTo>
                  <a:cubicBezTo>
                    <a:pt x="9" y="579"/>
                    <a:pt x="10" y="578"/>
                    <a:pt x="8" y="581"/>
                  </a:cubicBezTo>
                  <a:cubicBezTo>
                    <a:pt x="6" y="583"/>
                    <a:pt x="5" y="584"/>
                    <a:pt x="4" y="586"/>
                  </a:cubicBezTo>
                  <a:cubicBezTo>
                    <a:pt x="3" y="590"/>
                    <a:pt x="4" y="592"/>
                    <a:pt x="3" y="595"/>
                  </a:cubicBezTo>
                  <a:cubicBezTo>
                    <a:pt x="10" y="596"/>
                    <a:pt x="5" y="587"/>
                    <a:pt x="12" y="588"/>
                  </a:cubicBezTo>
                  <a:cubicBezTo>
                    <a:pt x="12" y="590"/>
                    <a:pt x="13" y="591"/>
                    <a:pt x="13" y="592"/>
                  </a:cubicBezTo>
                  <a:cubicBezTo>
                    <a:pt x="14" y="593"/>
                    <a:pt x="16" y="593"/>
                    <a:pt x="17" y="592"/>
                  </a:cubicBezTo>
                  <a:cubicBezTo>
                    <a:pt x="17" y="592"/>
                    <a:pt x="17" y="591"/>
                    <a:pt x="18" y="590"/>
                  </a:cubicBezTo>
                  <a:cubicBezTo>
                    <a:pt x="18" y="591"/>
                    <a:pt x="19" y="593"/>
                    <a:pt x="20" y="594"/>
                  </a:cubicBezTo>
                  <a:cubicBezTo>
                    <a:pt x="23" y="594"/>
                    <a:pt x="28" y="593"/>
                    <a:pt x="26" y="598"/>
                  </a:cubicBezTo>
                  <a:cubicBezTo>
                    <a:pt x="24" y="597"/>
                    <a:pt x="22" y="598"/>
                    <a:pt x="22" y="601"/>
                  </a:cubicBezTo>
                  <a:cubicBezTo>
                    <a:pt x="23" y="601"/>
                    <a:pt x="24" y="601"/>
                    <a:pt x="25" y="601"/>
                  </a:cubicBezTo>
                  <a:cubicBezTo>
                    <a:pt x="26" y="605"/>
                    <a:pt x="22" y="606"/>
                    <a:pt x="20" y="609"/>
                  </a:cubicBezTo>
                  <a:cubicBezTo>
                    <a:pt x="19" y="612"/>
                    <a:pt x="19" y="615"/>
                    <a:pt x="17" y="617"/>
                  </a:cubicBezTo>
                  <a:cubicBezTo>
                    <a:pt x="16" y="616"/>
                    <a:pt x="15" y="615"/>
                    <a:pt x="14" y="614"/>
                  </a:cubicBezTo>
                  <a:cubicBezTo>
                    <a:pt x="11" y="616"/>
                    <a:pt x="10" y="618"/>
                    <a:pt x="9" y="622"/>
                  </a:cubicBezTo>
                  <a:cubicBezTo>
                    <a:pt x="7" y="617"/>
                    <a:pt x="4" y="622"/>
                    <a:pt x="3" y="625"/>
                  </a:cubicBezTo>
                  <a:cubicBezTo>
                    <a:pt x="3" y="627"/>
                    <a:pt x="5" y="629"/>
                    <a:pt x="5" y="631"/>
                  </a:cubicBezTo>
                  <a:cubicBezTo>
                    <a:pt x="4" y="634"/>
                    <a:pt x="3" y="633"/>
                    <a:pt x="3" y="636"/>
                  </a:cubicBezTo>
                  <a:cubicBezTo>
                    <a:pt x="3" y="638"/>
                    <a:pt x="5" y="639"/>
                    <a:pt x="4" y="641"/>
                  </a:cubicBezTo>
                  <a:cubicBezTo>
                    <a:pt x="4" y="642"/>
                    <a:pt x="2" y="643"/>
                    <a:pt x="2" y="645"/>
                  </a:cubicBezTo>
                  <a:cubicBezTo>
                    <a:pt x="2" y="647"/>
                    <a:pt x="4" y="648"/>
                    <a:pt x="4" y="650"/>
                  </a:cubicBezTo>
                  <a:cubicBezTo>
                    <a:pt x="3" y="653"/>
                    <a:pt x="0" y="651"/>
                    <a:pt x="2" y="655"/>
                  </a:cubicBezTo>
                  <a:cubicBezTo>
                    <a:pt x="8" y="654"/>
                    <a:pt x="3" y="659"/>
                    <a:pt x="3" y="662"/>
                  </a:cubicBezTo>
                  <a:cubicBezTo>
                    <a:pt x="3" y="663"/>
                    <a:pt x="5" y="663"/>
                    <a:pt x="5" y="665"/>
                  </a:cubicBezTo>
                  <a:cubicBezTo>
                    <a:pt x="5" y="666"/>
                    <a:pt x="4" y="668"/>
                    <a:pt x="4" y="669"/>
                  </a:cubicBezTo>
                  <a:cubicBezTo>
                    <a:pt x="6" y="669"/>
                    <a:pt x="7" y="668"/>
                    <a:pt x="9" y="668"/>
                  </a:cubicBezTo>
                  <a:cubicBezTo>
                    <a:pt x="10" y="669"/>
                    <a:pt x="9" y="671"/>
                    <a:pt x="9" y="671"/>
                  </a:cubicBezTo>
                  <a:cubicBezTo>
                    <a:pt x="10" y="672"/>
                    <a:pt x="13" y="673"/>
                    <a:pt x="13" y="672"/>
                  </a:cubicBezTo>
                  <a:cubicBezTo>
                    <a:pt x="16" y="678"/>
                    <a:pt x="11" y="674"/>
                    <a:pt x="7" y="674"/>
                  </a:cubicBezTo>
                  <a:cubicBezTo>
                    <a:pt x="6" y="678"/>
                    <a:pt x="3" y="683"/>
                    <a:pt x="4" y="687"/>
                  </a:cubicBezTo>
                  <a:cubicBezTo>
                    <a:pt x="5" y="687"/>
                    <a:pt x="5" y="687"/>
                    <a:pt x="6" y="687"/>
                  </a:cubicBezTo>
                  <a:cubicBezTo>
                    <a:pt x="6" y="689"/>
                    <a:pt x="5" y="691"/>
                    <a:pt x="5" y="693"/>
                  </a:cubicBezTo>
                  <a:cubicBezTo>
                    <a:pt x="6" y="694"/>
                    <a:pt x="8" y="693"/>
                    <a:pt x="9" y="693"/>
                  </a:cubicBezTo>
                  <a:cubicBezTo>
                    <a:pt x="10" y="689"/>
                    <a:pt x="9" y="682"/>
                    <a:pt x="15" y="682"/>
                  </a:cubicBezTo>
                  <a:cubicBezTo>
                    <a:pt x="16" y="686"/>
                    <a:pt x="12" y="688"/>
                    <a:pt x="13" y="692"/>
                  </a:cubicBezTo>
                  <a:cubicBezTo>
                    <a:pt x="14" y="692"/>
                    <a:pt x="14" y="692"/>
                    <a:pt x="15" y="691"/>
                  </a:cubicBezTo>
                  <a:cubicBezTo>
                    <a:pt x="14" y="695"/>
                    <a:pt x="9" y="691"/>
                    <a:pt x="10" y="697"/>
                  </a:cubicBezTo>
                  <a:cubicBezTo>
                    <a:pt x="10" y="699"/>
                    <a:pt x="13" y="698"/>
                    <a:pt x="13" y="700"/>
                  </a:cubicBezTo>
                  <a:cubicBezTo>
                    <a:pt x="14" y="705"/>
                    <a:pt x="4" y="707"/>
                    <a:pt x="5" y="714"/>
                  </a:cubicBezTo>
                  <a:cubicBezTo>
                    <a:pt x="6" y="720"/>
                    <a:pt x="11" y="711"/>
                    <a:pt x="14" y="711"/>
                  </a:cubicBezTo>
                  <a:cubicBezTo>
                    <a:pt x="15" y="713"/>
                    <a:pt x="14" y="714"/>
                    <a:pt x="13" y="716"/>
                  </a:cubicBezTo>
                  <a:cubicBezTo>
                    <a:pt x="14" y="716"/>
                    <a:pt x="23" y="708"/>
                    <a:pt x="22" y="714"/>
                  </a:cubicBezTo>
                  <a:cubicBezTo>
                    <a:pt x="20" y="718"/>
                    <a:pt x="11" y="716"/>
                    <a:pt x="13" y="723"/>
                  </a:cubicBezTo>
                  <a:cubicBezTo>
                    <a:pt x="3" y="726"/>
                    <a:pt x="20" y="730"/>
                    <a:pt x="15" y="734"/>
                  </a:cubicBezTo>
                  <a:cubicBezTo>
                    <a:pt x="18" y="736"/>
                    <a:pt x="21" y="737"/>
                    <a:pt x="23" y="739"/>
                  </a:cubicBezTo>
                  <a:cubicBezTo>
                    <a:pt x="25" y="738"/>
                    <a:pt x="24" y="735"/>
                    <a:pt x="24" y="733"/>
                  </a:cubicBezTo>
                  <a:cubicBezTo>
                    <a:pt x="29" y="735"/>
                    <a:pt x="26" y="741"/>
                    <a:pt x="30" y="740"/>
                  </a:cubicBezTo>
                  <a:cubicBezTo>
                    <a:pt x="31" y="744"/>
                    <a:pt x="29" y="745"/>
                    <a:pt x="26" y="746"/>
                  </a:cubicBezTo>
                  <a:cubicBezTo>
                    <a:pt x="28" y="749"/>
                    <a:pt x="32" y="747"/>
                    <a:pt x="34" y="748"/>
                  </a:cubicBezTo>
                  <a:cubicBezTo>
                    <a:pt x="36" y="750"/>
                    <a:pt x="33" y="754"/>
                    <a:pt x="37" y="754"/>
                  </a:cubicBezTo>
                  <a:cubicBezTo>
                    <a:pt x="34" y="759"/>
                    <a:pt x="30" y="752"/>
                    <a:pt x="27" y="750"/>
                  </a:cubicBezTo>
                  <a:cubicBezTo>
                    <a:pt x="25" y="749"/>
                    <a:pt x="21" y="747"/>
                    <a:pt x="18" y="747"/>
                  </a:cubicBezTo>
                  <a:cubicBezTo>
                    <a:pt x="18" y="755"/>
                    <a:pt x="25" y="754"/>
                    <a:pt x="25" y="761"/>
                  </a:cubicBezTo>
                  <a:cubicBezTo>
                    <a:pt x="27" y="761"/>
                    <a:pt x="30" y="761"/>
                    <a:pt x="31" y="762"/>
                  </a:cubicBezTo>
                  <a:cubicBezTo>
                    <a:pt x="33" y="764"/>
                    <a:pt x="31" y="767"/>
                    <a:pt x="31" y="768"/>
                  </a:cubicBezTo>
                  <a:cubicBezTo>
                    <a:pt x="32" y="773"/>
                    <a:pt x="38" y="770"/>
                    <a:pt x="39" y="776"/>
                  </a:cubicBezTo>
                  <a:cubicBezTo>
                    <a:pt x="40" y="775"/>
                    <a:pt x="41" y="775"/>
                    <a:pt x="42" y="774"/>
                  </a:cubicBezTo>
                  <a:cubicBezTo>
                    <a:pt x="43" y="778"/>
                    <a:pt x="39" y="781"/>
                    <a:pt x="39" y="783"/>
                  </a:cubicBezTo>
                  <a:cubicBezTo>
                    <a:pt x="40" y="786"/>
                    <a:pt x="46" y="786"/>
                    <a:pt x="48" y="785"/>
                  </a:cubicBezTo>
                  <a:cubicBezTo>
                    <a:pt x="47" y="789"/>
                    <a:pt x="50" y="788"/>
                    <a:pt x="51" y="789"/>
                  </a:cubicBezTo>
                  <a:cubicBezTo>
                    <a:pt x="52" y="791"/>
                    <a:pt x="52" y="791"/>
                    <a:pt x="54" y="792"/>
                  </a:cubicBezTo>
                  <a:cubicBezTo>
                    <a:pt x="58" y="795"/>
                    <a:pt x="62" y="793"/>
                    <a:pt x="62" y="799"/>
                  </a:cubicBezTo>
                  <a:cubicBezTo>
                    <a:pt x="63" y="799"/>
                    <a:pt x="63" y="799"/>
                    <a:pt x="63" y="799"/>
                  </a:cubicBezTo>
                  <a:cubicBezTo>
                    <a:pt x="61" y="808"/>
                    <a:pt x="74" y="801"/>
                    <a:pt x="75" y="806"/>
                  </a:cubicBezTo>
                  <a:cubicBezTo>
                    <a:pt x="77" y="806"/>
                    <a:pt x="82" y="796"/>
                    <a:pt x="83" y="802"/>
                  </a:cubicBezTo>
                  <a:cubicBezTo>
                    <a:pt x="84" y="805"/>
                    <a:pt x="79" y="808"/>
                    <a:pt x="77" y="809"/>
                  </a:cubicBezTo>
                  <a:cubicBezTo>
                    <a:pt x="78" y="814"/>
                    <a:pt x="86" y="814"/>
                    <a:pt x="87" y="818"/>
                  </a:cubicBezTo>
                  <a:cubicBezTo>
                    <a:pt x="89" y="819"/>
                    <a:pt x="90" y="815"/>
                    <a:pt x="93" y="814"/>
                  </a:cubicBezTo>
                  <a:cubicBezTo>
                    <a:pt x="93" y="817"/>
                    <a:pt x="94" y="818"/>
                    <a:pt x="96" y="818"/>
                  </a:cubicBezTo>
                  <a:cubicBezTo>
                    <a:pt x="96" y="829"/>
                    <a:pt x="110" y="817"/>
                    <a:pt x="108" y="825"/>
                  </a:cubicBezTo>
                  <a:cubicBezTo>
                    <a:pt x="111" y="825"/>
                    <a:pt x="112" y="826"/>
                    <a:pt x="112" y="828"/>
                  </a:cubicBezTo>
                  <a:cubicBezTo>
                    <a:pt x="112" y="828"/>
                    <a:pt x="113" y="828"/>
                    <a:pt x="113" y="828"/>
                  </a:cubicBezTo>
                  <a:cubicBezTo>
                    <a:pt x="114" y="822"/>
                    <a:pt x="116" y="817"/>
                    <a:pt x="120" y="814"/>
                  </a:cubicBezTo>
                  <a:close/>
                </a:path>
              </a:pathLst>
            </a:custGeom>
            <a:solidFill>
              <a:srgbClr val="FFFFFF">
                <a:lumMod val="95000"/>
              </a:srgbClr>
            </a:solidFill>
            <a:ln w="9525" cmpd="sng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Freeform 27">
              <a:extLst>
                <a:ext uri="{FF2B5EF4-FFF2-40B4-BE49-F238E27FC236}">
                  <a16:creationId xmlns="" xmlns:a16="http://schemas.microsoft.com/office/drawing/2014/main" id="{659C1D33-C8FE-43E9-9E0D-8F8D8F97F57F}"/>
                </a:ext>
              </a:extLst>
            </p:cNvPr>
            <p:cNvSpPr>
              <a:spLocks/>
            </p:cNvSpPr>
            <p:nvPr/>
          </p:nvSpPr>
          <p:spPr bwMode="gray">
            <a:xfrm>
              <a:off x="956054" y="2288865"/>
              <a:ext cx="320666" cy="139683"/>
            </a:xfrm>
            <a:custGeom>
              <a:avLst/>
              <a:gdLst>
                <a:gd name="T0" fmla="*/ 92 w 100"/>
                <a:gd name="T1" fmla="*/ 33 h 45"/>
                <a:gd name="T2" fmla="*/ 94 w 100"/>
                <a:gd name="T3" fmla="*/ 37 h 45"/>
                <a:gd name="T4" fmla="*/ 100 w 100"/>
                <a:gd name="T5" fmla="*/ 31 h 45"/>
                <a:gd name="T6" fmla="*/ 99 w 100"/>
                <a:gd name="T7" fmla="*/ 18 h 45"/>
                <a:gd name="T8" fmla="*/ 90 w 100"/>
                <a:gd name="T9" fmla="*/ 13 h 45"/>
                <a:gd name="T10" fmla="*/ 72 w 100"/>
                <a:gd name="T11" fmla="*/ 2 h 45"/>
                <a:gd name="T12" fmla="*/ 67 w 100"/>
                <a:gd name="T13" fmla="*/ 4 h 45"/>
                <a:gd name="T14" fmla="*/ 61 w 100"/>
                <a:gd name="T15" fmla="*/ 2 h 45"/>
                <a:gd name="T16" fmla="*/ 52 w 100"/>
                <a:gd name="T17" fmla="*/ 7 h 45"/>
                <a:gd name="T18" fmla="*/ 30 w 100"/>
                <a:gd name="T19" fmla="*/ 14 h 45"/>
                <a:gd name="T20" fmla="*/ 21 w 100"/>
                <a:gd name="T21" fmla="*/ 7 h 45"/>
                <a:gd name="T22" fmla="*/ 15 w 100"/>
                <a:gd name="T23" fmla="*/ 8 h 45"/>
                <a:gd name="T24" fmla="*/ 16 w 100"/>
                <a:gd name="T25" fmla="*/ 7 h 45"/>
                <a:gd name="T26" fmla="*/ 6 w 100"/>
                <a:gd name="T27" fmla="*/ 0 h 45"/>
                <a:gd name="T28" fmla="*/ 7 w 100"/>
                <a:gd name="T29" fmla="*/ 10 h 45"/>
                <a:gd name="T30" fmla="*/ 4 w 100"/>
                <a:gd name="T31" fmla="*/ 17 h 45"/>
                <a:gd name="T32" fmla="*/ 6 w 100"/>
                <a:gd name="T33" fmla="*/ 17 h 45"/>
                <a:gd name="T34" fmla="*/ 3 w 100"/>
                <a:gd name="T35" fmla="*/ 26 h 45"/>
                <a:gd name="T36" fmla="*/ 6 w 100"/>
                <a:gd name="T37" fmla="*/ 29 h 45"/>
                <a:gd name="T38" fmla="*/ 6 w 100"/>
                <a:gd name="T39" fmla="*/ 23 h 45"/>
                <a:gd name="T40" fmla="*/ 19 w 100"/>
                <a:gd name="T41" fmla="*/ 23 h 45"/>
                <a:gd name="T42" fmla="*/ 24 w 100"/>
                <a:gd name="T43" fmla="*/ 27 h 45"/>
                <a:gd name="T44" fmla="*/ 25 w 100"/>
                <a:gd name="T45" fmla="*/ 28 h 45"/>
                <a:gd name="T46" fmla="*/ 29 w 100"/>
                <a:gd name="T47" fmla="*/ 33 h 45"/>
                <a:gd name="T48" fmla="*/ 33 w 100"/>
                <a:gd name="T49" fmla="*/ 36 h 45"/>
                <a:gd name="T50" fmla="*/ 34 w 100"/>
                <a:gd name="T51" fmla="*/ 30 h 45"/>
                <a:gd name="T52" fmla="*/ 45 w 100"/>
                <a:gd name="T53" fmla="*/ 41 h 45"/>
                <a:gd name="T54" fmla="*/ 53 w 100"/>
                <a:gd name="T55" fmla="*/ 34 h 45"/>
                <a:gd name="T56" fmla="*/ 48 w 100"/>
                <a:gd name="T57" fmla="*/ 25 h 45"/>
                <a:gd name="T58" fmla="*/ 56 w 100"/>
                <a:gd name="T59" fmla="*/ 19 h 45"/>
                <a:gd name="T60" fmla="*/ 61 w 100"/>
                <a:gd name="T61" fmla="*/ 12 h 45"/>
                <a:gd name="T62" fmla="*/ 77 w 100"/>
                <a:gd name="T63" fmla="*/ 23 h 45"/>
                <a:gd name="T64" fmla="*/ 85 w 100"/>
                <a:gd name="T65" fmla="*/ 22 h 45"/>
                <a:gd name="T66" fmla="*/ 80 w 100"/>
                <a:gd name="T67" fmla="*/ 29 h 45"/>
                <a:gd name="T68" fmla="*/ 86 w 100"/>
                <a:gd name="T69" fmla="*/ 40 h 45"/>
                <a:gd name="T70" fmla="*/ 92 w 100"/>
                <a:gd name="T71" fmla="*/ 3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0" h="45">
                  <a:moveTo>
                    <a:pt x="92" y="33"/>
                  </a:moveTo>
                  <a:cubicBezTo>
                    <a:pt x="93" y="35"/>
                    <a:pt x="94" y="36"/>
                    <a:pt x="94" y="37"/>
                  </a:cubicBezTo>
                  <a:cubicBezTo>
                    <a:pt x="95" y="35"/>
                    <a:pt x="98" y="33"/>
                    <a:pt x="100" y="31"/>
                  </a:cubicBezTo>
                  <a:cubicBezTo>
                    <a:pt x="99" y="27"/>
                    <a:pt x="99" y="23"/>
                    <a:pt x="99" y="18"/>
                  </a:cubicBezTo>
                  <a:cubicBezTo>
                    <a:pt x="96" y="17"/>
                    <a:pt x="93" y="16"/>
                    <a:pt x="90" y="13"/>
                  </a:cubicBezTo>
                  <a:cubicBezTo>
                    <a:pt x="86" y="9"/>
                    <a:pt x="80" y="3"/>
                    <a:pt x="72" y="2"/>
                  </a:cubicBezTo>
                  <a:cubicBezTo>
                    <a:pt x="70" y="2"/>
                    <a:pt x="68" y="4"/>
                    <a:pt x="67" y="4"/>
                  </a:cubicBezTo>
                  <a:cubicBezTo>
                    <a:pt x="65" y="4"/>
                    <a:pt x="63" y="2"/>
                    <a:pt x="61" y="2"/>
                  </a:cubicBezTo>
                  <a:cubicBezTo>
                    <a:pt x="57" y="2"/>
                    <a:pt x="55" y="5"/>
                    <a:pt x="52" y="7"/>
                  </a:cubicBezTo>
                  <a:cubicBezTo>
                    <a:pt x="46" y="10"/>
                    <a:pt x="37" y="14"/>
                    <a:pt x="30" y="14"/>
                  </a:cubicBezTo>
                  <a:cubicBezTo>
                    <a:pt x="25" y="14"/>
                    <a:pt x="24" y="10"/>
                    <a:pt x="21" y="7"/>
                  </a:cubicBezTo>
                  <a:cubicBezTo>
                    <a:pt x="20" y="13"/>
                    <a:pt x="14" y="14"/>
                    <a:pt x="15" y="8"/>
                  </a:cubicBezTo>
                  <a:cubicBezTo>
                    <a:pt x="15" y="8"/>
                    <a:pt x="16" y="7"/>
                    <a:pt x="16" y="7"/>
                  </a:cubicBezTo>
                  <a:cubicBezTo>
                    <a:pt x="12" y="5"/>
                    <a:pt x="9" y="3"/>
                    <a:pt x="6" y="0"/>
                  </a:cubicBezTo>
                  <a:cubicBezTo>
                    <a:pt x="2" y="5"/>
                    <a:pt x="0" y="9"/>
                    <a:pt x="7" y="10"/>
                  </a:cubicBezTo>
                  <a:cubicBezTo>
                    <a:pt x="5" y="11"/>
                    <a:pt x="5" y="15"/>
                    <a:pt x="4" y="17"/>
                  </a:cubicBezTo>
                  <a:cubicBezTo>
                    <a:pt x="5" y="17"/>
                    <a:pt x="6" y="17"/>
                    <a:pt x="6" y="17"/>
                  </a:cubicBezTo>
                  <a:cubicBezTo>
                    <a:pt x="4" y="20"/>
                    <a:pt x="4" y="23"/>
                    <a:pt x="3" y="26"/>
                  </a:cubicBezTo>
                  <a:cubicBezTo>
                    <a:pt x="4" y="27"/>
                    <a:pt x="6" y="28"/>
                    <a:pt x="6" y="29"/>
                  </a:cubicBezTo>
                  <a:cubicBezTo>
                    <a:pt x="9" y="28"/>
                    <a:pt x="7" y="25"/>
                    <a:pt x="6" y="23"/>
                  </a:cubicBezTo>
                  <a:cubicBezTo>
                    <a:pt x="10" y="23"/>
                    <a:pt x="16" y="26"/>
                    <a:pt x="19" y="23"/>
                  </a:cubicBezTo>
                  <a:cubicBezTo>
                    <a:pt x="20" y="25"/>
                    <a:pt x="22" y="26"/>
                    <a:pt x="24" y="27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5" y="32"/>
                    <a:pt x="27" y="32"/>
                    <a:pt x="29" y="33"/>
                  </a:cubicBezTo>
                  <a:cubicBezTo>
                    <a:pt x="30" y="35"/>
                    <a:pt x="29" y="37"/>
                    <a:pt x="33" y="36"/>
                  </a:cubicBezTo>
                  <a:cubicBezTo>
                    <a:pt x="34" y="34"/>
                    <a:pt x="33" y="32"/>
                    <a:pt x="34" y="30"/>
                  </a:cubicBezTo>
                  <a:cubicBezTo>
                    <a:pt x="41" y="29"/>
                    <a:pt x="34" y="45"/>
                    <a:pt x="45" y="41"/>
                  </a:cubicBezTo>
                  <a:cubicBezTo>
                    <a:pt x="49" y="40"/>
                    <a:pt x="52" y="38"/>
                    <a:pt x="53" y="34"/>
                  </a:cubicBezTo>
                  <a:cubicBezTo>
                    <a:pt x="53" y="30"/>
                    <a:pt x="46" y="29"/>
                    <a:pt x="48" y="25"/>
                  </a:cubicBezTo>
                  <a:cubicBezTo>
                    <a:pt x="49" y="23"/>
                    <a:pt x="54" y="21"/>
                    <a:pt x="56" y="19"/>
                  </a:cubicBezTo>
                  <a:cubicBezTo>
                    <a:pt x="58" y="16"/>
                    <a:pt x="57" y="13"/>
                    <a:pt x="61" y="12"/>
                  </a:cubicBezTo>
                  <a:cubicBezTo>
                    <a:pt x="69" y="8"/>
                    <a:pt x="75" y="16"/>
                    <a:pt x="77" y="23"/>
                  </a:cubicBezTo>
                  <a:cubicBezTo>
                    <a:pt x="79" y="23"/>
                    <a:pt x="83" y="17"/>
                    <a:pt x="85" y="22"/>
                  </a:cubicBezTo>
                  <a:cubicBezTo>
                    <a:pt x="87" y="27"/>
                    <a:pt x="81" y="27"/>
                    <a:pt x="80" y="29"/>
                  </a:cubicBezTo>
                  <a:cubicBezTo>
                    <a:pt x="80" y="31"/>
                    <a:pt x="83" y="36"/>
                    <a:pt x="86" y="40"/>
                  </a:cubicBezTo>
                  <a:cubicBezTo>
                    <a:pt x="89" y="39"/>
                    <a:pt x="92" y="36"/>
                    <a:pt x="92" y="33"/>
                  </a:cubicBezTo>
                  <a:close/>
                </a:path>
              </a:pathLst>
            </a:custGeom>
            <a:solidFill>
              <a:srgbClr val="FF7800"/>
            </a:solidFill>
            <a:ln w="9525" cmpd="sng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14" name="Text Box 155">
            <a:extLst>
              <a:ext uri="{FF2B5EF4-FFF2-40B4-BE49-F238E27FC236}">
                <a16:creationId xmlns="" xmlns:a16="http://schemas.microsoft.com/office/drawing/2014/main" id="{1845352E-C521-445D-80A8-6BF026663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08" y="1151164"/>
            <a:ext cx="5278221" cy="198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5" tIns="45708" rIns="91415" bIns="45708"/>
          <a:lstStyle/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Séptimo banco por tamaño de activos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Participación de mercado (cartera) del 4,2% a dic-19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2.901 empleados en el país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 smtClean="0">
                <a:solidFill>
                  <a:srgbClr val="606163"/>
                </a:solidFill>
                <a:cs typeface="Arial" panose="020B0604020202020204" pitchFamily="34" charset="0"/>
              </a:rPr>
              <a:t>103 puntos </a:t>
            </a: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de atención a nivel nacional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307 corresponsales bancarios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147 cajeros automáticos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382 mil clientes</a:t>
            </a:r>
            <a:r>
              <a:rPr lang="es-CO" sz="1100" baseline="30000" dirty="0">
                <a:solidFill>
                  <a:srgbClr val="606163"/>
                </a:solidFill>
                <a:cs typeface="Arial" panose="020B0604020202020204" pitchFamily="34" charset="0"/>
              </a:rPr>
              <a:t>1</a:t>
            </a:r>
          </a:p>
          <a:p>
            <a:pPr marL="171450" indent="-171450" defTabSz="927100" fontAlgn="b">
              <a:spcAft>
                <a:spcPts val="600"/>
              </a:spcAft>
              <a:buClr>
                <a:srgbClr val="FF6600"/>
              </a:buClr>
              <a:buSzPct val="100000"/>
              <a:buFont typeface="Wingdings" panose="05000000000000000000" pitchFamily="2" charset="2"/>
              <a:buChar char="§"/>
              <a:tabLst>
                <a:tab pos="2781300" algn="l"/>
              </a:tabLst>
            </a:pP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Presencia geográfica en 30 plazas nacionales</a:t>
            </a:r>
            <a:r>
              <a:rPr lang="es-CO" sz="1100" baseline="30000" dirty="0">
                <a:solidFill>
                  <a:srgbClr val="606163"/>
                </a:solidFill>
                <a:cs typeface="Arial" panose="020B0604020202020204" pitchFamily="34" charset="0"/>
              </a:rPr>
              <a:t>2</a:t>
            </a:r>
            <a:r>
              <a:rPr lang="es-CO" sz="1100" dirty="0">
                <a:solidFill>
                  <a:srgbClr val="606163"/>
                </a:solidFill>
                <a:cs typeface="Arial" panose="020B0604020202020204" pitchFamily="34" charset="0"/>
              </a:rPr>
              <a:t> y una internacional en Panamá</a:t>
            </a:r>
            <a:endParaRPr lang="es-CO" sz="1100" baseline="30000" dirty="0">
              <a:solidFill>
                <a:srgbClr val="606163"/>
              </a:solidFill>
              <a:cs typeface="Arial" panose="020B0604020202020204" pitchFamily="34" charset="0"/>
            </a:endParaRPr>
          </a:p>
        </p:txBody>
      </p:sp>
      <p:sp>
        <p:nvSpPr>
          <p:cNvPr id="215" name="Retângulo de cantos arredondados 278">
            <a:extLst>
              <a:ext uri="{FF2B5EF4-FFF2-40B4-BE49-F238E27FC236}">
                <a16:creationId xmlns="" xmlns:a16="http://schemas.microsoft.com/office/drawing/2014/main" id="{5F79CAE2-7B08-4985-B3A6-1A033AB6D24C}"/>
              </a:ext>
            </a:extLst>
          </p:cNvPr>
          <p:cNvSpPr/>
          <p:nvPr/>
        </p:nvSpPr>
        <p:spPr bwMode="auto">
          <a:xfrm>
            <a:off x="4351910" y="3429000"/>
            <a:ext cx="7000452" cy="2628000"/>
          </a:xfrm>
          <a:prstGeom prst="roundRect">
            <a:avLst>
              <a:gd name="adj" fmla="val 0"/>
            </a:avLst>
          </a:prstGeom>
          <a:noFill/>
          <a:ln w="3175" cap="flat" cmpd="sng" algn="ctr">
            <a:solidFill>
              <a:srgbClr val="BFBFB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1" i="0" u="none" strike="noStrike" kern="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16" name="Tabla 215">
            <a:extLst>
              <a:ext uri="{FF2B5EF4-FFF2-40B4-BE49-F238E27FC236}">
                <a16:creationId xmlns="" xmlns:a16="http://schemas.microsoft.com/office/drawing/2014/main" id="{7BC278FB-F375-476C-B738-4F26281DF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613550"/>
              </p:ext>
            </p:extLst>
          </p:nvPr>
        </p:nvGraphicFramePr>
        <p:xfrm>
          <a:off x="7909008" y="3616378"/>
          <a:ext cx="3096000" cy="21590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0000">
                  <a:extLst>
                    <a:ext uri="{9D8B030D-6E8A-4147-A177-3AD203B41FA5}">
                      <a16:colId xmlns="" xmlns:a16="http://schemas.microsoft.com/office/drawing/2014/main" val="1956708443"/>
                    </a:ext>
                  </a:extLst>
                </a:gridCol>
                <a:gridCol w="1476000">
                  <a:extLst>
                    <a:ext uri="{9D8B030D-6E8A-4147-A177-3AD203B41FA5}">
                      <a16:colId xmlns="" xmlns:a16="http://schemas.microsoft.com/office/drawing/2014/main" val="3955817794"/>
                    </a:ext>
                  </a:extLst>
                </a:gridCol>
              </a:tblGrid>
              <a:tr h="293809">
                <a:tc gridSpan="2">
                  <a:txBody>
                    <a:bodyPr/>
                    <a:lstStyle/>
                    <a:p>
                      <a:r>
                        <a:rPr lang="es-CO" sz="1100" b="1" dirty="0">
                          <a:solidFill>
                            <a:srgbClr val="FF7800"/>
                          </a:solidFill>
                        </a:rPr>
                        <a:t>Principales cifras dic-19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4902771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Total Activo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COP 27,9 billones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70951615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Total Cartera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COP 20,1 billones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18137218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Total Patrimonio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COP 3,6 billones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88132006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Utilidad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COP 10.343 millones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25769086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Utilidad 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COP 115.417 millones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93880803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Calificaciones</a:t>
                      </a:r>
                    </a:p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de riesgo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AAA (local)</a:t>
                      </a:r>
                    </a:p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BBB- (internacional)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79393380"/>
                  </a:ext>
                </a:extLst>
              </a:tr>
            </a:tbl>
          </a:graphicData>
        </a:graphic>
      </p:graphicFrame>
      <p:graphicFrame>
        <p:nvGraphicFramePr>
          <p:cNvPr id="217" name="Tabla 216">
            <a:extLst>
              <a:ext uri="{FF2B5EF4-FFF2-40B4-BE49-F238E27FC236}">
                <a16:creationId xmlns="" xmlns:a16="http://schemas.microsoft.com/office/drawing/2014/main" id="{4C1A3937-0C1D-4ACD-875F-11F05DFB44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763473"/>
              </p:ext>
            </p:extLst>
          </p:nvPr>
        </p:nvGraphicFramePr>
        <p:xfrm>
          <a:off x="4613510" y="3602829"/>
          <a:ext cx="3132000" cy="20566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2000">
                  <a:extLst>
                    <a:ext uri="{9D8B030D-6E8A-4147-A177-3AD203B41FA5}">
                      <a16:colId xmlns="" xmlns:a16="http://schemas.microsoft.com/office/drawing/2014/main" val="1956708443"/>
                    </a:ext>
                  </a:extLst>
                </a:gridCol>
                <a:gridCol w="1440000">
                  <a:extLst>
                    <a:ext uri="{9D8B030D-6E8A-4147-A177-3AD203B41FA5}">
                      <a16:colId xmlns="" xmlns:a16="http://schemas.microsoft.com/office/drawing/2014/main" val="3955817794"/>
                    </a:ext>
                  </a:extLst>
                </a:gridCol>
              </a:tblGrid>
              <a:tr h="293809">
                <a:tc gridSpan="2">
                  <a:txBody>
                    <a:bodyPr/>
                    <a:lstStyle/>
                    <a:p>
                      <a:pPr marL="0" indent="0"/>
                      <a:r>
                        <a:rPr lang="es-CO" sz="1100" b="1" dirty="0">
                          <a:solidFill>
                            <a:srgbClr val="FF7800"/>
                          </a:solidFill>
                        </a:rPr>
                        <a:t>Indicadores financieros dic-19</a:t>
                      </a:r>
                    </a:p>
                  </a:txBody>
                  <a:tcPr marR="0"/>
                </a:tc>
                <a:tc hMerge="1">
                  <a:txBody>
                    <a:bodyPr/>
                    <a:lstStyle/>
                    <a:p>
                      <a:endParaRPr lang="es-CO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4902771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ROE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0,3%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70951615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ROE 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3,2%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18137218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Cartera vencida 90 días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4,0%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88132006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IRL 30 días</a:t>
                      </a:r>
                      <a:r>
                        <a:rPr lang="es-CO" sz="1000" b="1" baseline="30000" dirty="0">
                          <a:solidFill>
                            <a:srgbClr val="1D408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476%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25769086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Solvencia básica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9,8%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93880803"/>
                  </a:ext>
                </a:extLst>
              </a:tr>
              <a:tr h="293809">
                <a:tc>
                  <a:txBody>
                    <a:bodyPr/>
                    <a:lstStyle/>
                    <a:p>
                      <a:r>
                        <a:rPr lang="es-CO" sz="1000" b="1" dirty="0">
                          <a:solidFill>
                            <a:srgbClr val="1D4080"/>
                          </a:solidFill>
                        </a:rPr>
                        <a:t>Solvencia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sz="1000" dirty="0">
                          <a:solidFill>
                            <a:srgbClr val="666666"/>
                          </a:solidFill>
                        </a:rPr>
                        <a:t>14,9%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79393380"/>
                  </a:ext>
                </a:extLst>
              </a:tr>
            </a:tbl>
          </a:graphicData>
        </a:graphic>
      </p:graphicFrame>
      <p:sp>
        <p:nvSpPr>
          <p:cNvPr id="218" name="Espaço Reservado para Texto 8">
            <a:extLst>
              <a:ext uri="{FF2B5EF4-FFF2-40B4-BE49-F238E27FC236}">
                <a16:creationId xmlns="" xmlns:a16="http://schemas.microsoft.com/office/drawing/2014/main" id="{B352EB8D-C236-4062-8F60-AA0E1143AFA3}"/>
              </a:ext>
            </a:extLst>
          </p:cNvPr>
          <p:cNvSpPr txBox="1">
            <a:spLocks/>
          </p:cNvSpPr>
          <p:nvPr/>
        </p:nvSpPr>
        <p:spPr>
          <a:xfrm>
            <a:off x="2895600" y="638259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Fuente: Superintendencia Financiera &amp; Itaú Colombia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1- Depuración de número de cuentas dado el proceso de migración tecnológica.    2- Incluye ciudades principales y municipios.     3- Al 27-12-2020</a:t>
            </a:r>
          </a:p>
        </p:txBody>
      </p:sp>
    </p:spTree>
    <p:extLst>
      <p:ext uri="{BB962C8B-B14F-4D97-AF65-F5344CB8AC3E}">
        <p14:creationId xmlns:p14="http://schemas.microsoft.com/office/powerpoint/2010/main" val="248513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F7E667-3515-44E6-9179-1447A5C0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Agenda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810F990-216D-4082-A978-96EEE495B5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>
                <a:solidFill>
                  <a:srgbClr val="FF7800"/>
                </a:solidFill>
              </a:rPr>
              <a:t>3. Acerca del negocio</a:t>
            </a:r>
          </a:p>
        </p:txBody>
      </p:sp>
    </p:spTree>
    <p:extLst>
      <p:ext uri="{BB962C8B-B14F-4D97-AF65-F5344CB8AC3E}">
        <p14:creationId xmlns:p14="http://schemas.microsoft.com/office/powerpoint/2010/main" val="1062829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Evolución Itaú en Colombia</a:t>
            </a:r>
            <a:endParaRPr lang="es-CO" sz="1800" dirty="0">
              <a:solidFill>
                <a:srgbClr val="1D4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0"/>
          </p:nvPr>
        </p:nvSpPr>
        <p:spPr>
          <a:xfrm>
            <a:off x="336000" y="475818"/>
            <a:ext cx="11520000" cy="362473"/>
          </a:xfrm>
        </p:spPr>
        <p:txBody>
          <a:bodyPr>
            <a:normAutofit/>
          </a:bodyPr>
          <a:lstStyle/>
          <a:p>
            <a:r>
              <a:rPr lang="es-CO" dirty="0"/>
              <a:t>El Banco cumplió exitosamente los hitos trazados desde 2016 y continúa con su plan estratégico</a:t>
            </a:r>
          </a:p>
        </p:txBody>
      </p:sp>
      <p:sp>
        <p:nvSpPr>
          <p:cNvPr id="32" name="22 Flecha derecha">
            <a:extLst>
              <a:ext uri="{FF2B5EF4-FFF2-40B4-BE49-F238E27FC236}">
                <a16:creationId xmlns="" xmlns:a16="http://schemas.microsoft.com/office/drawing/2014/main" id="{0A7C42E9-6847-4829-97E4-3293493EF1B7}"/>
              </a:ext>
            </a:extLst>
          </p:cNvPr>
          <p:cNvSpPr/>
          <p:nvPr/>
        </p:nvSpPr>
        <p:spPr>
          <a:xfrm>
            <a:off x="512804" y="5833309"/>
            <a:ext cx="11131447" cy="704220"/>
          </a:xfrm>
          <a:prstGeom prst="rightArrow">
            <a:avLst/>
          </a:prstGeom>
          <a:solidFill>
            <a:srgbClr val="FF7800"/>
          </a:solidFill>
          <a:ln w="19050" cap="flat" cmpd="sng" algn="ctr">
            <a:solidFill>
              <a:srgbClr val="FF78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" name="CaixaDeTexto 19">
            <a:extLst>
              <a:ext uri="{FF2B5EF4-FFF2-40B4-BE49-F238E27FC236}">
                <a16:creationId xmlns="" xmlns:a16="http://schemas.microsoft.com/office/drawing/2014/main" id="{3E9B20F2-6C49-4A5F-B267-D901304D279C}"/>
              </a:ext>
            </a:extLst>
          </p:cNvPr>
          <p:cNvSpPr txBox="1"/>
          <p:nvPr/>
        </p:nvSpPr>
        <p:spPr>
          <a:xfrm>
            <a:off x="3621435" y="6000753"/>
            <a:ext cx="540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Rentabilidad Sustentable en el largo plazo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="" xmlns:a16="http://schemas.microsoft.com/office/drawing/2014/main" id="{E26B672A-F8D0-4231-85A7-1B4CD4057A8A}"/>
              </a:ext>
            </a:extLst>
          </p:cNvPr>
          <p:cNvSpPr/>
          <p:nvPr/>
        </p:nvSpPr>
        <p:spPr>
          <a:xfrm>
            <a:off x="8031409" y="3436952"/>
            <a:ext cx="3600000" cy="2232000"/>
          </a:xfrm>
          <a:prstGeom prst="roundRect">
            <a:avLst>
              <a:gd name="adj" fmla="val 9858"/>
            </a:avLst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="" xmlns:a16="http://schemas.microsoft.com/office/drawing/2014/main" id="{577A3CCC-4B40-4D8E-AEE3-53D063CCC52C}"/>
              </a:ext>
            </a:extLst>
          </p:cNvPr>
          <p:cNvSpPr/>
          <p:nvPr/>
        </p:nvSpPr>
        <p:spPr>
          <a:xfrm>
            <a:off x="4259642" y="3436952"/>
            <a:ext cx="3600000" cy="2232000"/>
          </a:xfrm>
          <a:prstGeom prst="roundRect">
            <a:avLst>
              <a:gd name="adj" fmla="val 9858"/>
            </a:avLst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="" xmlns:a16="http://schemas.microsoft.com/office/drawing/2014/main" id="{917D5DF5-74B1-4EF7-8ABE-4CB9FBD8F034}"/>
              </a:ext>
            </a:extLst>
          </p:cNvPr>
          <p:cNvSpPr/>
          <p:nvPr/>
        </p:nvSpPr>
        <p:spPr>
          <a:xfrm>
            <a:off x="512804" y="3436952"/>
            <a:ext cx="3600000" cy="2232000"/>
          </a:xfrm>
          <a:prstGeom prst="roundRect">
            <a:avLst>
              <a:gd name="adj" fmla="val 9858"/>
            </a:avLst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="" xmlns:a16="http://schemas.microsoft.com/office/drawing/2014/main" id="{86756607-937F-4883-8A9C-8F212AD41ABD}"/>
              </a:ext>
            </a:extLst>
          </p:cNvPr>
          <p:cNvSpPr/>
          <p:nvPr/>
        </p:nvSpPr>
        <p:spPr>
          <a:xfrm>
            <a:off x="8031409" y="1051925"/>
            <a:ext cx="3600000" cy="2232000"/>
          </a:xfrm>
          <a:prstGeom prst="roundRect">
            <a:avLst>
              <a:gd name="adj" fmla="val 9858"/>
            </a:avLst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="" xmlns:a16="http://schemas.microsoft.com/office/drawing/2014/main" id="{13BB78B3-DBE0-49FD-8614-085EB5DAB75A}"/>
              </a:ext>
            </a:extLst>
          </p:cNvPr>
          <p:cNvSpPr/>
          <p:nvPr/>
        </p:nvSpPr>
        <p:spPr>
          <a:xfrm>
            <a:off x="4259642" y="1051925"/>
            <a:ext cx="3600000" cy="2232000"/>
          </a:xfrm>
          <a:prstGeom prst="roundRect">
            <a:avLst>
              <a:gd name="adj" fmla="val 9858"/>
            </a:avLst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="" xmlns:a16="http://schemas.microsoft.com/office/drawing/2014/main" id="{175D7AB9-9076-4A1B-8F0B-E8131D491488}"/>
              </a:ext>
            </a:extLst>
          </p:cNvPr>
          <p:cNvSpPr/>
          <p:nvPr/>
        </p:nvSpPr>
        <p:spPr>
          <a:xfrm>
            <a:off x="512804" y="1051925"/>
            <a:ext cx="3600000" cy="2232000"/>
          </a:xfrm>
          <a:prstGeom prst="roundRect">
            <a:avLst>
              <a:gd name="adj" fmla="val 9858"/>
            </a:avLst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Espaço Reservado para Conteúdo 18">
            <a:extLst>
              <a:ext uri="{FF2B5EF4-FFF2-40B4-BE49-F238E27FC236}">
                <a16:creationId xmlns="" xmlns:a16="http://schemas.microsoft.com/office/drawing/2014/main" id="{29AB112A-751B-443A-A66A-5DF2001E555E}"/>
              </a:ext>
            </a:extLst>
          </p:cNvPr>
          <p:cNvSpPr txBox="1">
            <a:spLocks/>
          </p:cNvSpPr>
          <p:nvPr/>
        </p:nvSpPr>
        <p:spPr>
          <a:xfrm>
            <a:off x="566804" y="1166166"/>
            <a:ext cx="3492000" cy="205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CO" sz="1400" b="1" kern="0" dirty="0">
                <a:solidFill>
                  <a:srgbClr val="1D4080"/>
                </a:solidFill>
                <a:ea typeface="ＭＳ Ｐゴシック"/>
                <a:cs typeface="Arial" panose="020B0604020202020204" pitchFamily="34" charset="0"/>
              </a:rPr>
              <a:t>Personas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Lanzamiento de la cultura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Implementación Modelo de performance 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Unificación de sedes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Consolidación de la cultura y Valores</a:t>
            </a:r>
          </a:p>
        </p:txBody>
      </p:sp>
      <p:sp>
        <p:nvSpPr>
          <p:cNvPr id="34" name="Espaço Reservado para Conteúdo 18">
            <a:extLst>
              <a:ext uri="{FF2B5EF4-FFF2-40B4-BE49-F238E27FC236}">
                <a16:creationId xmlns="" xmlns:a16="http://schemas.microsoft.com/office/drawing/2014/main" id="{96864799-823D-404A-8D39-92775BFA4B26}"/>
              </a:ext>
            </a:extLst>
          </p:cNvPr>
          <p:cNvSpPr txBox="1">
            <a:spLocks/>
          </p:cNvSpPr>
          <p:nvPr/>
        </p:nvSpPr>
        <p:spPr>
          <a:xfrm>
            <a:off x="4313642" y="1166166"/>
            <a:ext cx="3492000" cy="205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CO" sz="1400" b="1" kern="0" dirty="0">
                <a:solidFill>
                  <a:srgbClr val="1D4080"/>
                </a:solidFill>
                <a:ea typeface="ＭＳ Ｐゴシック"/>
                <a:cs typeface="Arial" panose="020B0604020202020204" pitchFamily="34" charset="0"/>
              </a:rPr>
              <a:t>Marca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Lanzamiento de la marca Itaú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Fin de uso marcas Helm y </a:t>
            </a:r>
            <a:r>
              <a:rPr lang="es-CO" sz="1300" dirty="0" err="1">
                <a:solidFill>
                  <a:srgbClr val="666666"/>
                </a:solidFill>
              </a:rPr>
              <a:t>Corpbanca</a:t>
            </a:r>
            <a:endParaRPr lang="es-CO" sz="1300" dirty="0">
              <a:solidFill>
                <a:srgbClr val="666666"/>
              </a:solidFill>
            </a:endParaRP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Inversión en </a:t>
            </a:r>
            <a:r>
              <a:rPr lang="es-CO" sz="1300" i="1" dirty="0" err="1">
                <a:solidFill>
                  <a:srgbClr val="666666"/>
                </a:solidFill>
              </a:rPr>
              <a:t>awareness</a:t>
            </a:r>
            <a:r>
              <a:rPr lang="es-CO" sz="1300" dirty="0">
                <a:solidFill>
                  <a:srgbClr val="666666"/>
                </a:solidFill>
              </a:rPr>
              <a:t> Itaú</a:t>
            </a:r>
          </a:p>
        </p:txBody>
      </p:sp>
      <p:sp>
        <p:nvSpPr>
          <p:cNvPr id="35" name="Espaço Reservado para Conteúdo 18">
            <a:extLst>
              <a:ext uri="{FF2B5EF4-FFF2-40B4-BE49-F238E27FC236}">
                <a16:creationId xmlns="" xmlns:a16="http://schemas.microsoft.com/office/drawing/2014/main" id="{25E7EA18-766A-43A5-9FDC-419039A52599}"/>
              </a:ext>
            </a:extLst>
          </p:cNvPr>
          <p:cNvSpPr txBox="1">
            <a:spLocks/>
          </p:cNvSpPr>
          <p:nvPr/>
        </p:nvSpPr>
        <p:spPr>
          <a:xfrm>
            <a:off x="8085409" y="1166166"/>
            <a:ext cx="3492000" cy="205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CO" sz="1400" b="1" kern="0" dirty="0">
                <a:solidFill>
                  <a:srgbClr val="1D4080"/>
                </a:solidFill>
                <a:ea typeface="ＭＳ Ｐゴシック"/>
                <a:cs typeface="Arial" panose="020B0604020202020204" pitchFamily="34" charset="0"/>
              </a:rPr>
              <a:t>Tecnología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Integración tecnológica (nueva estrategia)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Cambio de marca Helm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Migración de </a:t>
            </a:r>
            <a:r>
              <a:rPr lang="es-CO" sz="1300" dirty="0" err="1">
                <a:solidFill>
                  <a:srgbClr val="666666"/>
                </a:solidFill>
              </a:rPr>
              <a:t>Corpbanca</a:t>
            </a:r>
            <a:r>
              <a:rPr lang="es-CO" sz="1300" dirty="0">
                <a:solidFill>
                  <a:srgbClr val="666666"/>
                </a:solidFill>
              </a:rPr>
              <a:t> 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Desconexión de </a:t>
            </a:r>
            <a:r>
              <a:rPr lang="es-CO" sz="1300" dirty="0" err="1">
                <a:solidFill>
                  <a:srgbClr val="666666"/>
                </a:solidFill>
              </a:rPr>
              <a:t>Produban</a:t>
            </a:r>
            <a:r>
              <a:rPr lang="es-CO" sz="1300" dirty="0">
                <a:solidFill>
                  <a:srgbClr val="666666"/>
                </a:solidFill>
              </a:rPr>
              <a:t> México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 err="1">
                <a:solidFill>
                  <a:srgbClr val="666666"/>
                </a:solidFill>
              </a:rPr>
              <a:t>Moving</a:t>
            </a:r>
            <a:r>
              <a:rPr lang="es-CO" sz="1300" dirty="0">
                <a:solidFill>
                  <a:srgbClr val="666666"/>
                </a:solidFill>
              </a:rPr>
              <a:t> de dos Data Centers</a:t>
            </a:r>
          </a:p>
        </p:txBody>
      </p:sp>
      <p:sp>
        <p:nvSpPr>
          <p:cNvPr id="36" name="Espaço Reservado para Conteúdo 18">
            <a:extLst>
              <a:ext uri="{FF2B5EF4-FFF2-40B4-BE49-F238E27FC236}">
                <a16:creationId xmlns="" xmlns:a16="http://schemas.microsoft.com/office/drawing/2014/main" id="{BEC45158-AA2D-4D27-ADDF-6E87B55D6443}"/>
              </a:ext>
            </a:extLst>
          </p:cNvPr>
          <p:cNvSpPr txBox="1">
            <a:spLocks/>
          </p:cNvSpPr>
          <p:nvPr/>
        </p:nvSpPr>
        <p:spPr>
          <a:xfrm>
            <a:off x="566804" y="3551193"/>
            <a:ext cx="3492000" cy="205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CO" sz="1400" b="1" kern="0" dirty="0">
                <a:solidFill>
                  <a:srgbClr val="1D4080"/>
                </a:solidFill>
                <a:ea typeface="ＭＳ Ｐゴシック"/>
                <a:cs typeface="Arial" panose="020B0604020202020204" pitchFamily="34" charset="0"/>
              </a:rPr>
              <a:t>Riesgos</a:t>
            </a:r>
            <a:endParaRPr lang="es-CO" sz="1400" b="1" kern="0" dirty="0">
              <a:solidFill>
                <a:srgbClr val="FF7800"/>
              </a:solidFill>
              <a:ea typeface="ＭＳ Ｐゴシック"/>
              <a:cs typeface="Arial" panose="020B0604020202020204" pitchFamily="34" charset="0"/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Implementación del modelo de auditoría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Modelo de gestión de riesgos Itaú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Modelo de contingencia y gestión de crisis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Implementación DRP</a:t>
            </a: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 err="1">
                <a:solidFill>
                  <a:srgbClr val="666666"/>
                </a:solidFill>
              </a:rPr>
              <a:t>Cybersecurity</a:t>
            </a:r>
            <a:endParaRPr lang="es-CO" sz="1300" dirty="0">
              <a:solidFill>
                <a:srgbClr val="666666"/>
              </a:solidFill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 err="1">
                <a:solidFill>
                  <a:srgbClr val="666666"/>
                </a:solidFill>
              </a:rPr>
              <a:t>Sarlaft</a:t>
            </a:r>
            <a:endParaRPr lang="es-CO" sz="1300" dirty="0">
              <a:solidFill>
                <a:srgbClr val="666666"/>
              </a:solidFill>
            </a:endParaRPr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Políticas de crédito Mayorista y Minorista</a:t>
            </a:r>
            <a:endParaRPr lang="es-CO" sz="1400" dirty="0"/>
          </a:p>
        </p:txBody>
      </p:sp>
      <p:sp>
        <p:nvSpPr>
          <p:cNvPr id="37" name="Espaço Reservado para Conteúdo 18">
            <a:extLst>
              <a:ext uri="{FF2B5EF4-FFF2-40B4-BE49-F238E27FC236}">
                <a16:creationId xmlns="" xmlns:a16="http://schemas.microsoft.com/office/drawing/2014/main" id="{FCC7D856-F050-48AA-A85E-83FAC742008E}"/>
              </a:ext>
            </a:extLst>
          </p:cNvPr>
          <p:cNvSpPr txBox="1">
            <a:spLocks/>
          </p:cNvSpPr>
          <p:nvPr/>
        </p:nvSpPr>
        <p:spPr>
          <a:xfrm>
            <a:off x="4313642" y="3551193"/>
            <a:ext cx="3492000" cy="205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CO" sz="1400" b="1" kern="0" dirty="0">
                <a:solidFill>
                  <a:srgbClr val="1D4080"/>
                </a:solidFill>
                <a:ea typeface="ＭＳ Ｐゴシック"/>
                <a:cs typeface="Arial" panose="020B0604020202020204" pitchFamily="34" charset="0"/>
              </a:rPr>
              <a:t>Digital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Implementación de la estrategia digital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Núcleo - Digitalización del banco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Inversión en canales digitales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Oferta de productos digitales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Plan Mayorista y Minorista</a:t>
            </a:r>
          </a:p>
        </p:txBody>
      </p:sp>
      <p:sp>
        <p:nvSpPr>
          <p:cNvPr id="39" name="Espaço Reservado para Conteúdo 18">
            <a:extLst>
              <a:ext uri="{FF2B5EF4-FFF2-40B4-BE49-F238E27FC236}">
                <a16:creationId xmlns="" xmlns:a16="http://schemas.microsoft.com/office/drawing/2014/main" id="{C5D8ACF4-0EE1-4421-9CE6-52B829949B8B}"/>
              </a:ext>
            </a:extLst>
          </p:cNvPr>
          <p:cNvSpPr txBox="1">
            <a:spLocks/>
          </p:cNvSpPr>
          <p:nvPr/>
        </p:nvSpPr>
        <p:spPr>
          <a:xfrm>
            <a:off x="8085409" y="3551193"/>
            <a:ext cx="3492000" cy="205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CO" sz="1400" b="1" kern="0" dirty="0">
                <a:solidFill>
                  <a:srgbClr val="1D4080"/>
                </a:solidFill>
                <a:ea typeface="ＭＳ Ｐゴシック"/>
                <a:cs typeface="Arial" panose="020B0604020202020204" pitchFamily="34" charset="0"/>
              </a:rPr>
              <a:t>Gobierno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Incorporación Itaú BBA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Nuevo modelo de Gobierno Corporativo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s-CO" sz="1300" dirty="0">
                <a:solidFill>
                  <a:srgbClr val="666666"/>
                </a:solidFill>
              </a:rPr>
              <a:t>Resolución de disputa con accionistas</a:t>
            </a:r>
          </a:p>
          <a:p>
            <a:pPr marL="171450" lvl="0" indent="-17145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s-CO" sz="1400" dirty="0">
              <a:solidFill>
                <a:srgbClr val="6061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069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Gestión de liquidez bajo estándares internacionales</a:t>
            </a:r>
            <a:endParaRPr lang="es-CO" sz="1800" dirty="0">
              <a:solidFill>
                <a:srgbClr val="1D4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0"/>
          </p:nvPr>
        </p:nvSpPr>
        <p:spPr>
          <a:xfrm>
            <a:off x="336000" y="630565"/>
            <a:ext cx="11520000" cy="468000"/>
          </a:xfrm>
        </p:spPr>
        <p:txBody>
          <a:bodyPr>
            <a:normAutofit/>
          </a:bodyPr>
          <a:lstStyle/>
          <a:p>
            <a:r>
              <a:rPr lang="es-CO" dirty="0"/>
              <a:t>Una robusta gestión de liquidez cumpliendo con principios de Basilea III se refleja en un indicador local por encima del 200%</a:t>
            </a:r>
          </a:p>
        </p:txBody>
      </p:sp>
      <p:sp>
        <p:nvSpPr>
          <p:cNvPr id="68" name="Espaço Reservado para Texto 8"/>
          <p:cNvSpPr txBox="1">
            <a:spLocks/>
          </p:cNvSpPr>
          <p:nvPr/>
        </p:nvSpPr>
        <p:spPr>
          <a:xfrm>
            <a:off x="2895600" y="638259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Fuente: Superintendencia Financiera &amp; Itaú Colombia</a:t>
            </a:r>
          </a:p>
        </p:txBody>
      </p:sp>
      <p:sp>
        <p:nvSpPr>
          <p:cNvPr id="8" name="Retângulo de cantos arredondados 7">
            <a:extLst>
              <a:ext uri="{FF2B5EF4-FFF2-40B4-BE49-F238E27FC236}">
                <a16:creationId xmlns="" xmlns:a16="http://schemas.microsoft.com/office/drawing/2014/main" id="{1FCD9AAE-BCCE-47D6-8127-77D912B672C2}"/>
              </a:ext>
            </a:extLst>
          </p:cNvPr>
          <p:cNvSpPr/>
          <p:nvPr/>
        </p:nvSpPr>
        <p:spPr bwMode="auto">
          <a:xfrm>
            <a:off x="617323" y="1642006"/>
            <a:ext cx="10898401" cy="3858763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1" i="0" u="none" strike="noStrike" kern="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Myriad Pro Light"/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="" xmlns:a16="http://schemas.microsoft.com/office/drawing/2014/main" id="{01A78A94-2EAA-406B-A851-94E6CDAFC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196" y="1549674"/>
            <a:ext cx="3672405" cy="184666"/>
          </a:xfrm>
          <a:prstGeom prst="rect">
            <a:avLst/>
          </a:prstGeom>
          <a:solidFill>
            <a:srgbClr val="FFFFFF"/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marL="88875" marR="0" lvl="0" indent="0" defTabSz="914143" eaLnBrk="0" fontAlgn="auto" latinLnBrk="0" hangingPunct="0">
              <a:lnSpc>
                <a:spcPct val="100000"/>
              </a:lnSpc>
              <a:spcBef>
                <a:spcPct val="7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200" b="1" i="0" u="none" strike="noStrike" kern="0" cap="none" spc="0" normalizeH="0" baseline="0" noProof="0" dirty="0">
                <a:ln>
                  <a:noFill/>
                </a:ln>
                <a:solidFill>
                  <a:srgbClr val="1D4080"/>
                </a:solidFill>
                <a:effectLst/>
                <a:uLnTx/>
                <a:uFillTx/>
              </a:rPr>
              <a:t>Índice de Riesgo de Liquidez - IRL - 30 días </a:t>
            </a:r>
            <a:r>
              <a:rPr kumimoji="0" lang="es-CO" sz="1000" b="0" i="0" u="none" strike="noStrike" kern="0" cap="none" spc="0" normalizeH="0" baseline="0" noProof="0" dirty="0">
                <a:ln>
                  <a:noFill/>
                </a:ln>
                <a:solidFill>
                  <a:srgbClr val="1D4080"/>
                </a:solidFill>
                <a:effectLst/>
                <a:uLnTx/>
                <a:uFillTx/>
              </a:rPr>
              <a:t>(%)</a:t>
            </a: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1D4080"/>
                </a:solidFill>
                <a:effectLst/>
                <a:uLnTx/>
                <a:uFillTx/>
              </a:rPr>
              <a:t> </a:t>
            </a:r>
          </a:p>
        </p:txBody>
      </p:sp>
      <p:graphicFrame>
        <p:nvGraphicFramePr>
          <p:cNvPr id="10" name="12 Gráfico">
            <a:extLst>
              <a:ext uri="{FF2B5EF4-FFF2-40B4-BE49-F238E27FC236}">
                <a16:creationId xmlns="" xmlns:a16="http://schemas.microsoft.com/office/drawing/2014/main" id="{E2CB7C55-E5BE-4BF2-8001-E806C781A2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4152429"/>
              </p:ext>
            </p:extLst>
          </p:nvPr>
        </p:nvGraphicFramePr>
        <p:xfrm>
          <a:off x="682808" y="1581170"/>
          <a:ext cx="10832915" cy="385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963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F7E667-3515-44E6-9179-1447A5C0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Agenda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810F990-216D-4082-A978-96EEE495B5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>
                <a:solidFill>
                  <a:srgbClr val="FF7800"/>
                </a:solidFill>
              </a:rPr>
              <a:t>1. Quiénes somos</a:t>
            </a:r>
          </a:p>
        </p:txBody>
      </p:sp>
    </p:spTree>
    <p:extLst>
      <p:ext uri="{BB962C8B-B14F-4D97-AF65-F5344CB8AC3E}">
        <p14:creationId xmlns:p14="http://schemas.microsoft.com/office/powerpoint/2010/main" val="3512513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Estructura del grupo en Colombia</a:t>
            </a:r>
            <a:endParaRPr lang="es-CO" sz="1800" dirty="0">
              <a:solidFill>
                <a:srgbClr val="1D4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0"/>
          </p:nvPr>
        </p:nvSpPr>
        <p:spPr>
          <a:xfrm>
            <a:off x="336000" y="630566"/>
            <a:ext cx="10692784" cy="537023"/>
          </a:xfrm>
        </p:spPr>
        <p:txBody>
          <a:bodyPr>
            <a:noAutofit/>
          </a:bodyPr>
          <a:lstStyle/>
          <a:p>
            <a:r>
              <a:rPr lang="es-CO" dirty="0"/>
              <a:t>Mantenemos la estructura de grupo, con Itaú CorpBanca (Chile) como casa matriz e Itaú Unibanco (Brasil) como último accionista controlador</a:t>
            </a:r>
          </a:p>
        </p:txBody>
      </p:sp>
      <p:sp>
        <p:nvSpPr>
          <p:cNvPr id="58" name="Espaço Reservado para Texto 8">
            <a:extLst>
              <a:ext uri="{FF2B5EF4-FFF2-40B4-BE49-F238E27FC236}">
                <a16:creationId xmlns="" xmlns:a16="http://schemas.microsoft.com/office/drawing/2014/main" id="{58C6F80B-7EAB-4B2E-AF26-E456BC1D3A83}"/>
              </a:ext>
            </a:extLst>
          </p:cNvPr>
          <p:cNvSpPr txBox="1">
            <a:spLocks/>
          </p:cNvSpPr>
          <p:nvPr/>
        </p:nvSpPr>
        <p:spPr>
          <a:xfrm>
            <a:off x="2895600" y="633946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Fuente: Itaú Chile, Itaú Colombia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1- Incluye 3,651,550,022 acciones propiedad de Saga III </a:t>
            </a:r>
            <a:r>
              <a:rPr lang="es-CO" sz="700" dirty="0" err="1">
                <a:solidFill>
                  <a:srgbClr val="606163"/>
                </a:solidFill>
              </a:rPr>
              <a:t>SpA</a:t>
            </a:r>
            <a:r>
              <a:rPr lang="es-CO" sz="700" dirty="0">
                <a:solidFill>
                  <a:srgbClr val="606163"/>
                </a:solidFill>
              </a:rPr>
              <a:t> que están bajo custodia;   2</a:t>
            </a:r>
            <a:r>
              <a:rPr lang="es-CO" sz="700" dirty="0">
                <a:solidFill>
                  <a:srgbClr val="606163"/>
                </a:solidFill>
                <a:sym typeface="Symbol"/>
              </a:rPr>
              <a:t>- Incluye 508.725.981 acciones propiedad de Cía. Inmobiliaria y de Inversiones Saga </a:t>
            </a:r>
            <a:r>
              <a:rPr lang="es-CO" sz="700" dirty="0" err="1">
                <a:solidFill>
                  <a:srgbClr val="606163"/>
                </a:solidFill>
                <a:sym typeface="Symbol"/>
              </a:rPr>
              <a:t>SpA</a:t>
            </a:r>
            <a:r>
              <a:rPr lang="es-CO" sz="700" dirty="0">
                <a:solidFill>
                  <a:srgbClr val="606163"/>
                </a:solidFill>
                <a:sym typeface="Symbol"/>
              </a:rPr>
              <a:t> que están bajo custodia;   3- </a:t>
            </a:r>
            <a:r>
              <a:rPr lang="es-CO" sz="700" dirty="0">
                <a:solidFill>
                  <a:srgbClr val="606163"/>
                </a:solidFill>
              </a:rPr>
              <a:t>Desde Abril de 2016 Itaú Unibanco aumentó su participación un 4.56%, porcentaje que vendió la Familia </a:t>
            </a:r>
            <a:r>
              <a:rPr lang="es-CO" sz="700" dirty="0" err="1">
                <a:solidFill>
                  <a:srgbClr val="606163"/>
                </a:solidFill>
              </a:rPr>
              <a:t>Saieh</a:t>
            </a:r>
            <a:r>
              <a:rPr lang="es-CO" sz="700" dirty="0">
                <a:solidFill>
                  <a:srgbClr val="606163"/>
                </a:solidFill>
              </a:rPr>
              <a:t> de acuerdo con lo dispuesto en el acuerdo de accionistas;   </a:t>
            </a:r>
            <a:r>
              <a:rPr lang="es-CO" sz="700" dirty="0">
                <a:solidFill>
                  <a:srgbClr val="606163"/>
                </a:solidFill>
                <a:sym typeface="Symbol"/>
              </a:rPr>
              <a:t>4- </a:t>
            </a:r>
            <a:r>
              <a:rPr lang="es-CO" sz="700" dirty="0">
                <a:solidFill>
                  <a:srgbClr val="606163"/>
                </a:solidFill>
              </a:rPr>
              <a:t>Itaú (Panamá) tiene Licencia Internacional</a:t>
            </a:r>
          </a:p>
        </p:txBody>
      </p:sp>
      <p:sp>
        <p:nvSpPr>
          <p:cNvPr id="59" name="Retângulo de cantos arredondados 16">
            <a:extLst>
              <a:ext uri="{FF2B5EF4-FFF2-40B4-BE49-F238E27FC236}">
                <a16:creationId xmlns="" xmlns:a16="http://schemas.microsoft.com/office/drawing/2014/main" id="{25CA9E1C-61A9-4EB1-9C43-FBD50A4BBE5D}"/>
              </a:ext>
            </a:extLst>
          </p:cNvPr>
          <p:cNvSpPr/>
          <p:nvPr/>
        </p:nvSpPr>
        <p:spPr bwMode="auto">
          <a:xfrm>
            <a:off x="1485028" y="1687689"/>
            <a:ext cx="2520000" cy="360000"/>
          </a:xfrm>
          <a:prstGeom prst="roundRect">
            <a:avLst/>
          </a:prstGeom>
          <a:solidFill>
            <a:srgbClr val="1E408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Itaú </a:t>
            </a:r>
            <a:r>
              <a:rPr kumimoji="0" lang="es-CO" sz="1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CorpBanca</a:t>
            </a:r>
            <a:r>
              <a:rPr kumimoji="0" lang="es-CO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Colombia</a:t>
            </a:r>
            <a:endParaRPr kumimoji="0" lang="es-CO" sz="1200" b="0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Rectangle 49">
            <a:extLst>
              <a:ext uri="{FF2B5EF4-FFF2-40B4-BE49-F238E27FC236}">
                <a16:creationId xmlns="" xmlns:a16="http://schemas.microsoft.com/office/drawing/2014/main" id="{E9C971C9-B5C8-4C0C-95BB-04C0931FE8DD}"/>
              </a:ext>
            </a:extLst>
          </p:cNvPr>
          <p:cNvSpPr/>
          <p:nvPr/>
        </p:nvSpPr>
        <p:spPr>
          <a:xfrm>
            <a:off x="2601569" y="2698349"/>
            <a:ext cx="1188000" cy="360000"/>
          </a:xfrm>
          <a:prstGeom prst="roundRect">
            <a:avLst/>
          </a:prstGeom>
          <a:solidFill>
            <a:srgbClr val="E5E5E5"/>
          </a:solidFill>
          <a:ln w="12700">
            <a:solidFill>
              <a:srgbClr val="E5E5E5"/>
            </a:solidFill>
          </a:ln>
        </p:spPr>
        <p:txBody>
          <a:bodyPr wrap="square" lIns="0" tIns="0" rIns="0" bIns="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ＭＳ Ｐゴシック" pitchFamily="-106" charset="-128"/>
                <a:cs typeface="Arial" panose="020B0604020202020204" pitchFamily="34" charset="0"/>
              </a:rPr>
              <a:t>Itaú Fiduciaria</a:t>
            </a:r>
          </a:p>
        </p:txBody>
      </p:sp>
      <p:sp>
        <p:nvSpPr>
          <p:cNvPr id="65" name="Rectangle 49">
            <a:extLst>
              <a:ext uri="{FF2B5EF4-FFF2-40B4-BE49-F238E27FC236}">
                <a16:creationId xmlns="" xmlns:a16="http://schemas.microsoft.com/office/drawing/2014/main" id="{A8BD312C-5BA0-44CE-975D-C4A58F7D3BEB}"/>
              </a:ext>
            </a:extLst>
          </p:cNvPr>
          <p:cNvSpPr/>
          <p:nvPr/>
        </p:nvSpPr>
        <p:spPr>
          <a:xfrm>
            <a:off x="2601569" y="3369121"/>
            <a:ext cx="1188000" cy="360000"/>
          </a:xfrm>
          <a:prstGeom prst="roundRect">
            <a:avLst/>
          </a:prstGeom>
          <a:solidFill>
            <a:srgbClr val="E5E5E5"/>
          </a:solidFill>
          <a:ln w="12700">
            <a:solidFill>
              <a:srgbClr val="E5E5E5"/>
            </a:solidFill>
          </a:ln>
        </p:spPr>
        <p:txBody>
          <a:bodyPr wrap="square" lIns="0" tIns="0" rIns="0" bIns="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ＭＳ Ｐゴシック" pitchFamily="-106" charset="-128"/>
                <a:cs typeface="Arial" panose="020B0604020202020204" pitchFamily="34" charset="0"/>
              </a:rPr>
              <a:t>Itaú Securities Services</a:t>
            </a:r>
          </a:p>
        </p:txBody>
      </p:sp>
      <p:sp>
        <p:nvSpPr>
          <p:cNvPr id="66" name="Rectangle 49">
            <a:extLst>
              <a:ext uri="{FF2B5EF4-FFF2-40B4-BE49-F238E27FC236}">
                <a16:creationId xmlns="" xmlns:a16="http://schemas.microsoft.com/office/drawing/2014/main" id="{84BE1C54-A589-4300-83E5-C9F69C3F14A3}"/>
              </a:ext>
            </a:extLst>
          </p:cNvPr>
          <p:cNvSpPr/>
          <p:nvPr/>
        </p:nvSpPr>
        <p:spPr>
          <a:xfrm>
            <a:off x="2601569" y="4039893"/>
            <a:ext cx="1188000" cy="360000"/>
          </a:xfrm>
          <a:prstGeom prst="roundRect">
            <a:avLst/>
          </a:prstGeom>
          <a:solidFill>
            <a:srgbClr val="E5E5E5"/>
          </a:solidFill>
          <a:ln w="12700">
            <a:solidFill>
              <a:srgbClr val="E5E5E5"/>
            </a:solidFill>
          </a:ln>
        </p:spPr>
        <p:txBody>
          <a:bodyPr wrap="square" lIns="0" tIns="0" rIns="0" bIns="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ＭＳ Ｐゴシック" pitchFamily="-106" charset="-128"/>
                <a:cs typeface="Arial" panose="020B0604020202020204" pitchFamily="34" charset="0"/>
              </a:rPr>
              <a:t>Itaú Comisionista de Bolsa</a:t>
            </a:r>
          </a:p>
        </p:txBody>
      </p:sp>
      <p:sp>
        <p:nvSpPr>
          <p:cNvPr id="67" name="Rectangle 49">
            <a:extLst>
              <a:ext uri="{FF2B5EF4-FFF2-40B4-BE49-F238E27FC236}">
                <a16:creationId xmlns="" xmlns:a16="http://schemas.microsoft.com/office/drawing/2014/main" id="{0343ADAD-2EBF-452D-A737-BD94FC0ABF53}"/>
              </a:ext>
            </a:extLst>
          </p:cNvPr>
          <p:cNvSpPr/>
          <p:nvPr/>
        </p:nvSpPr>
        <p:spPr>
          <a:xfrm>
            <a:off x="2601569" y="4710665"/>
            <a:ext cx="1188000" cy="360000"/>
          </a:xfrm>
          <a:prstGeom prst="roundRect">
            <a:avLst/>
          </a:prstGeom>
          <a:solidFill>
            <a:srgbClr val="E5E5E5"/>
          </a:solidFill>
          <a:ln w="12700">
            <a:solidFill>
              <a:srgbClr val="E5E5E5"/>
            </a:solidFill>
          </a:ln>
        </p:spPr>
        <p:txBody>
          <a:bodyPr wrap="square" lIns="0" tIns="0" rIns="0" bIns="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ＭＳ Ｐゴシック" pitchFamily="-106" charset="-128"/>
                <a:cs typeface="Arial" panose="020B0604020202020204" pitchFamily="34" charset="0"/>
              </a:rPr>
              <a:t>Itaú (Panamá)</a:t>
            </a:r>
            <a:r>
              <a:rPr kumimoji="0" lang="es-CO" sz="1100" b="0" i="0" u="none" strike="noStrike" kern="0" cap="none" spc="0" normalizeH="0" baseline="3000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ＭＳ Ｐゴシック" pitchFamily="-106" charset="-128"/>
                <a:cs typeface="Arial" panose="020B0604020202020204" pitchFamily="34" charset="0"/>
              </a:rPr>
              <a:t>4</a:t>
            </a:r>
          </a:p>
        </p:txBody>
      </p:sp>
      <p:sp>
        <p:nvSpPr>
          <p:cNvPr id="70" name="Retângulo de cantos arredondados 16">
            <a:extLst>
              <a:ext uri="{FF2B5EF4-FFF2-40B4-BE49-F238E27FC236}">
                <a16:creationId xmlns="" xmlns:a16="http://schemas.microsoft.com/office/drawing/2014/main" id="{FB6FE39A-7459-409C-9FE0-EA7AC660B8C4}"/>
              </a:ext>
            </a:extLst>
          </p:cNvPr>
          <p:cNvSpPr/>
          <p:nvPr/>
        </p:nvSpPr>
        <p:spPr bwMode="auto">
          <a:xfrm>
            <a:off x="2601569" y="5381436"/>
            <a:ext cx="1188000" cy="360000"/>
          </a:xfrm>
          <a:prstGeom prst="roundRect">
            <a:avLst/>
          </a:prstGeom>
          <a:noFill/>
          <a:ln w="12700" cap="flat" cmpd="sng" algn="ctr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Itaú Corredor de Seguros </a:t>
            </a:r>
            <a:r>
              <a:rPr kumimoji="0" lang="es-CO" sz="1100" b="0" i="0" u="none" strike="noStrike" kern="0" cap="none" spc="0" normalizeH="0" baseline="3000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pic>
        <p:nvPicPr>
          <p:cNvPr id="71" name="Picture 2">
            <a:extLst>
              <a:ext uri="{FF2B5EF4-FFF2-40B4-BE49-F238E27FC236}">
                <a16:creationId xmlns="" xmlns:a16="http://schemas.microsoft.com/office/drawing/2014/main" id="{1FB0F379-56DB-446A-8FFF-9926555903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22" t="10137" r="47873" b="19684"/>
          <a:stretch/>
        </p:blipFill>
        <p:spPr bwMode="auto">
          <a:xfrm>
            <a:off x="1137105" y="1687689"/>
            <a:ext cx="288000" cy="2880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" name="TextBox 72">
            <a:extLst>
              <a:ext uri="{FF2B5EF4-FFF2-40B4-BE49-F238E27FC236}">
                <a16:creationId xmlns="" xmlns:a16="http://schemas.microsoft.com/office/drawing/2014/main" id="{9F723781-E97B-48E0-8DB2-7B7AC8E633E2}"/>
              </a:ext>
            </a:extLst>
          </p:cNvPr>
          <p:cNvSpPr txBox="1"/>
          <p:nvPr/>
        </p:nvSpPr>
        <p:spPr>
          <a:xfrm>
            <a:off x="2049426" y="2668229"/>
            <a:ext cx="39665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1E408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94.0%</a:t>
            </a:r>
            <a:endParaRPr kumimoji="0" lang="es-CO" sz="900" b="0" i="0" u="none" strike="noStrike" kern="1200" cap="none" spc="0" normalizeH="0" baseline="30000" noProof="0" dirty="0">
              <a:ln>
                <a:noFill/>
              </a:ln>
              <a:solidFill>
                <a:srgbClr val="1E408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CA32052D-07A2-4789-8527-66B134F14397}"/>
              </a:ext>
            </a:extLst>
          </p:cNvPr>
          <p:cNvSpPr txBox="1"/>
          <p:nvPr/>
        </p:nvSpPr>
        <p:spPr>
          <a:xfrm>
            <a:off x="2049426" y="3341099"/>
            <a:ext cx="39665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1E408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94.5%</a:t>
            </a:r>
          </a:p>
        </p:txBody>
      </p:sp>
      <p:sp>
        <p:nvSpPr>
          <p:cNvPr id="74" name="TextBox 72">
            <a:extLst>
              <a:ext uri="{FF2B5EF4-FFF2-40B4-BE49-F238E27FC236}">
                <a16:creationId xmlns="" xmlns:a16="http://schemas.microsoft.com/office/drawing/2014/main" id="{809D17A5-977A-4214-86EB-41766AD3F8DB}"/>
              </a:ext>
            </a:extLst>
          </p:cNvPr>
          <p:cNvSpPr txBox="1"/>
          <p:nvPr/>
        </p:nvSpPr>
        <p:spPr>
          <a:xfrm>
            <a:off x="2049426" y="4013969"/>
            <a:ext cx="39665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1E408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95.0%</a:t>
            </a:r>
          </a:p>
        </p:txBody>
      </p:sp>
      <p:sp>
        <p:nvSpPr>
          <p:cNvPr id="75" name="TextBox 72">
            <a:extLst>
              <a:ext uri="{FF2B5EF4-FFF2-40B4-BE49-F238E27FC236}">
                <a16:creationId xmlns="" xmlns:a16="http://schemas.microsoft.com/office/drawing/2014/main" id="{19A442EB-7A73-4339-945B-7905BE6BC650}"/>
              </a:ext>
            </a:extLst>
          </p:cNvPr>
          <p:cNvSpPr txBox="1"/>
          <p:nvPr/>
        </p:nvSpPr>
        <p:spPr>
          <a:xfrm>
            <a:off x="2065456" y="4686838"/>
            <a:ext cx="36459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1E408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100%</a:t>
            </a:r>
          </a:p>
        </p:txBody>
      </p:sp>
      <p:cxnSp>
        <p:nvCxnSpPr>
          <p:cNvPr id="78" name="Conector angular 113">
            <a:extLst>
              <a:ext uri="{FF2B5EF4-FFF2-40B4-BE49-F238E27FC236}">
                <a16:creationId xmlns="" xmlns:a16="http://schemas.microsoft.com/office/drawing/2014/main" id="{62CE72B3-3B76-46AD-9FC2-E3ADE0451DFC}"/>
              </a:ext>
            </a:extLst>
          </p:cNvPr>
          <p:cNvCxnSpPr>
            <a:endCxn id="64" idx="1"/>
          </p:cNvCxnSpPr>
          <p:nvPr/>
        </p:nvCxnSpPr>
        <p:spPr>
          <a:xfrm rot="16200000" flipH="1">
            <a:off x="1825780" y="2102560"/>
            <a:ext cx="830660" cy="720918"/>
          </a:xfrm>
          <a:prstGeom prst="bentConnector2">
            <a:avLst/>
          </a:prstGeom>
          <a:ln w="12700">
            <a:solidFill>
              <a:srgbClr val="1E4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angular 115">
            <a:extLst>
              <a:ext uri="{FF2B5EF4-FFF2-40B4-BE49-F238E27FC236}">
                <a16:creationId xmlns="" xmlns:a16="http://schemas.microsoft.com/office/drawing/2014/main" id="{4BFE6D04-8648-4BAC-A87F-F53E5C57BCC1}"/>
              </a:ext>
            </a:extLst>
          </p:cNvPr>
          <p:cNvCxnSpPr>
            <a:endCxn id="65" idx="1"/>
          </p:cNvCxnSpPr>
          <p:nvPr/>
        </p:nvCxnSpPr>
        <p:spPr>
          <a:xfrm rot="16200000" flipH="1">
            <a:off x="1490394" y="2437946"/>
            <a:ext cx="1501432" cy="720918"/>
          </a:xfrm>
          <a:prstGeom prst="bentConnector2">
            <a:avLst/>
          </a:prstGeom>
          <a:ln w="12700">
            <a:solidFill>
              <a:srgbClr val="1E4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angular 117">
            <a:extLst>
              <a:ext uri="{FF2B5EF4-FFF2-40B4-BE49-F238E27FC236}">
                <a16:creationId xmlns="" xmlns:a16="http://schemas.microsoft.com/office/drawing/2014/main" id="{3F202D85-8694-44AD-8A08-C4A78BF1CF33}"/>
              </a:ext>
            </a:extLst>
          </p:cNvPr>
          <p:cNvCxnSpPr>
            <a:endCxn id="66" idx="1"/>
          </p:cNvCxnSpPr>
          <p:nvPr/>
        </p:nvCxnSpPr>
        <p:spPr>
          <a:xfrm rot="16200000" flipH="1">
            <a:off x="1155008" y="2773332"/>
            <a:ext cx="2172204" cy="720918"/>
          </a:xfrm>
          <a:prstGeom prst="bentConnector2">
            <a:avLst/>
          </a:prstGeom>
          <a:ln w="12700">
            <a:solidFill>
              <a:srgbClr val="1E4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angular 119">
            <a:extLst>
              <a:ext uri="{FF2B5EF4-FFF2-40B4-BE49-F238E27FC236}">
                <a16:creationId xmlns="" xmlns:a16="http://schemas.microsoft.com/office/drawing/2014/main" id="{239743C1-F675-4FDF-AA8D-1C7EC1091E11}"/>
              </a:ext>
            </a:extLst>
          </p:cNvPr>
          <p:cNvCxnSpPr>
            <a:endCxn id="67" idx="1"/>
          </p:cNvCxnSpPr>
          <p:nvPr/>
        </p:nvCxnSpPr>
        <p:spPr>
          <a:xfrm rot="16200000" flipH="1">
            <a:off x="819622" y="3108718"/>
            <a:ext cx="2842976" cy="720918"/>
          </a:xfrm>
          <a:prstGeom prst="bentConnector2">
            <a:avLst/>
          </a:prstGeom>
          <a:ln w="12700">
            <a:solidFill>
              <a:srgbClr val="1E4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tângulo de cantos arredondados 16">
            <a:extLst>
              <a:ext uri="{FF2B5EF4-FFF2-40B4-BE49-F238E27FC236}">
                <a16:creationId xmlns="" xmlns:a16="http://schemas.microsoft.com/office/drawing/2014/main" id="{29580298-1B2C-401B-A501-53214856CEE0}"/>
              </a:ext>
            </a:extLst>
          </p:cNvPr>
          <p:cNvSpPr/>
          <p:nvPr/>
        </p:nvSpPr>
        <p:spPr bwMode="auto">
          <a:xfrm>
            <a:off x="5878861" y="1704346"/>
            <a:ext cx="1152000" cy="360000"/>
          </a:xfrm>
          <a:prstGeom prst="roundRect">
            <a:avLst/>
          </a:prstGeom>
          <a:solidFill>
            <a:srgbClr val="FF78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Itaú</a:t>
            </a:r>
            <a:b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Unibanco </a:t>
            </a:r>
            <a:r>
              <a:rPr kumimoji="0" lang="es-CO" sz="11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83" name="Retângulo de cantos arredondados 18">
            <a:extLst>
              <a:ext uri="{FF2B5EF4-FFF2-40B4-BE49-F238E27FC236}">
                <a16:creationId xmlns="" xmlns:a16="http://schemas.microsoft.com/office/drawing/2014/main" id="{FB01528E-56E8-4B32-A298-16B338C588EC}"/>
              </a:ext>
            </a:extLst>
          </p:cNvPr>
          <p:cNvSpPr/>
          <p:nvPr/>
        </p:nvSpPr>
        <p:spPr bwMode="auto">
          <a:xfrm>
            <a:off x="7242546" y="1704346"/>
            <a:ext cx="1152000" cy="360000"/>
          </a:xfrm>
          <a:prstGeom prst="round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Familia </a:t>
            </a:r>
            <a:r>
              <a:rPr kumimoji="0" lang="es-CO" sz="1100" b="0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Saieh</a:t>
            </a: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s-CO" sz="1100" b="0" i="0" u="none" strike="noStrike" kern="0" cap="none" spc="0" normalizeH="0" baseline="3000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  <a:endParaRPr kumimoji="0" lang="es-CO" sz="1100" b="0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4" name="Retângulo de cantos arredondados 19">
            <a:extLst>
              <a:ext uri="{FF2B5EF4-FFF2-40B4-BE49-F238E27FC236}">
                <a16:creationId xmlns="" xmlns:a16="http://schemas.microsoft.com/office/drawing/2014/main" id="{C20A29EB-7F5C-4AC9-98B6-1BD8EA9131BA}"/>
              </a:ext>
            </a:extLst>
          </p:cNvPr>
          <p:cNvSpPr/>
          <p:nvPr/>
        </p:nvSpPr>
        <p:spPr bwMode="auto">
          <a:xfrm>
            <a:off x="8606224" y="1704346"/>
            <a:ext cx="1152000" cy="360000"/>
          </a:xfrm>
          <a:prstGeom prst="round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IFC</a:t>
            </a:r>
          </a:p>
        </p:txBody>
      </p:sp>
      <p:sp>
        <p:nvSpPr>
          <p:cNvPr id="85" name="Retângulo de cantos arredondados 20">
            <a:extLst>
              <a:ext uri="{FF2B5EF4-FFF2-40B4-BE49-F238E27FC236}">
                <a16:creationId xmlns="" xmlns:a16="http://schemas.microsoft.com/office/drawing/2014/main" id="{DE3DD2A7-51FE-4A56-84B9-C2ADFE03CB01}"/>
              </a:ext>
            </a:extLst>
          </p:cNvPr>
          <p:cNvSpPr/>
          <p:nvPr/>
        </p:nvSpPr>
        <p:spPr bwMode="auto">
          <a:xfrm>
            <a:off x="9969901" y="1704346"/>
            <a:ext cx="1152000" cy="360000"/>
          </a:xfrm>
          <a:prstGeom prst="round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Otros</a:t>
            </a:r>
          </a:p>
        </p:txBody>
      </p:sp>
      <p:sp>
        <p:nvSpPr>
          <p:cNvPr id="86" name="TextBox 72">
            <a:extLst>
              <a:ext uri="{FF2B5EF4-FFF2-40B4-BE49-F238E27FC236}">
                <a16:creationId xmlns="" xmlns:a16="http://schemas.microsoft.com/office/drawing/2014/main" id="{9D92C431-6ADF-41FF-AC99-C9A7ACC06A99}"/>
              </a:ext>
            </a:extLst>
          </p:cNvPr>
          <p:cNvSpPr txBox="1"/>
          <p:nvPr/>
        </p:nvSpPr>
        <p:spPr>
          <a:xfrm>
            <a:off x="6464914" y="2088052"/>
            <a:ext cx="471996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38.2% </a:t>
            </a:r>
            <a:r>
              <a:rPr kumimoji="0" lang="es-CO" sz="900" b="0" i="0" u="none" strike="noStrike" kern="1200" cap="none" spc="0" normalizeH="0" baseline="3000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7" name="TextBox 72">
            <a:extLst>
              <a:ext uri="{FF2B5EF4-FFF2-40B4-BE49-F238E27FC236}">
                <a16:creationId xmlns="" xmlns:a16="http://schemas.microsoft.com/office/drawing/2014/main" id="{4B53F02B-E92B-4925-B67B-8FE675515FD5}"/>
              </a:ext>
            </a:extLst>
          </p:cNvPr>
          <p:cNvSpPr txBox="1"/>
          <p:nvPr/>
        </p:nvSpPr>
        <p:spPr>
          <a:xfrm>
            <a:off x="7861713" y="2088052"/>
            <a:ext cx="396655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28.6%</a:t>
            </a:r>
          </a:p>
        </p:txBody>
      </p:sp>
      <p:sp>
        <p:nvSpPr>
          <p:cNvPr id="88" name="TextBox 72">
            <a:extLst>
              <a:ext uri="{FF2B5EF4-FFF2-40B4-BE49-F238E27FC236}">
                <a16:creationId xmlns="" xmlns:a16="http://schemas.microsoft.com/office/drawing/2014/main" id="{E8C695D8-D299-47A3-A69C-0811D6FE6399}"/>
              </a:ext>
            </a:extLst>
          </p:cNvPr>
          <p:cNvSpPr txBox="1"/>
          <p:nvPr/>
        </p:nvSpPr>
        <p:spPr>
          <a:xfrm>
            <a:off x="9226452" y="2088052"/>
            <a:ext cx="33253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3.3%</a:t>
            </a:r>
          </a:p>
        </p:txBody>
      </p:sp>
      <p:sp>
        <p:nvSpPr>
          <p:cNvPr id="89" name="TextBox 72">
            <a:extLst>
              <a:ext uri="{FF2B5EF4-FFF2-40B4-BE49-F238E27FC236}">
                <a16:creationId xmlns="" xmlns:a16="http://schemas.microsoft.com/office/drawing/2014/main" id="{401AF3CA-26BC-40C2-99CE-2E34E8775446}"/>
              </a:ext>
            </a:extLst>
          </p:cNvPr>
          <p:cNvSpPr txBox="1"/>
          <p:nvPr/>
        </p:nvSpPr>
        <p:spPr>
          <a:xfrm>
            <a:off x="10591190" y="2088052"/>
            <a:ext cx="39665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29.9%</a:t>
            </a:r>
          </a:p>
        </p:txBody>
      </p:sp>
      <p:pic>
        <p:nvPicPr>
          <p:cNvPr id="90" name="Picture 8" descr="brazil">
            <a:extLst>
              <a:ext uri="{FF2B5EF4-FFF2-40B4-BE49-F238E27FC236}">
                <a16:creationId xmlns="" xmlns:a16="http://schemas.microsoft.com/office/drawing/2014/main" id="{111FD28F-160C-455C-865D-7A15A26299E4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36738" y="1763615"/>
            <a:ext cx="288000" cy="28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Retângulo de cantos arredondados 16">
            <a:extLst>
              <a:ext uri="{FF2B5EF4-FFF2-40B4-BE49-F238E27FC236}">
                <a16:creationId xmlns="" xmlns:a16="http://schemas.microsoft.com/office/drawing/2014/main" id="{30FE7CA8-DA30-4DDB-8A62-C9B6CC9D5EB2}"/>
              </a:ext>
            </a:extLst>
          </p:cNvPr>
          <p:cNvSpPr/>
          <p:nvPr/>
        </p:nvSpPr>
        <p:spPr bwMode="auto">
          <a:xfrm>
            <a:off x="5878861" y="3609346"/>
            <a:ext cx="1152000" cy="360000"/>
          </a:xfrm>
          <a:prstGeom prst="roundRect">
            <a:avLst/>
          </a:prstGeom>
          <a:solidFill>
            <a:srgbClr val="6666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Itaú</a:t>
            </a:r>
            <a:b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s-CO" sz="11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CorpBanca</a:t>
            </a:r>
            <a:endParaRPr kumimoji="0" lang="es-CO" sz="1100" b="0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2" name="Retângulo de cantos arredondados 19">
            <a:extLst>
              <a:ext uri="{FF2B5EF4-FFF2-40B4-BE49-F238E27FC236}">
                <a16:creationId xmlns="" xmlns:a16="http://schemas.microsoft.com/office/drawing/2014/main" id="{C2012C67-ADE0-4A22-A9C0-A5A816ABCFA7}"/>
              </a:ext>
            </a:extLst>
          </p:cNvPr>
          <p:cNvSpPr/>
          <p:nvPr/>
        </p:nvSpPr>
        <p:spPr bwMode="auto">
          <a:xfrm>
            <a:off x="7200498" y="3609346"/>
            <a:ext cx="1152000" cy="360000"/>
          </a:xfrm>
          <a:prstGeom prst="round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CorpGroup</a:t>
            </a:r>
            <a:endParaRPr kumimoji="0" lang="es-CO" sz="1100" b="0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3" name="Retângulo de cantos arredondados 20">
            <a:extLst>
              <a:ext uri="{FF2B5EF4-FFF2-40B4-BE49-F238E27FC236}">
                <a16:creationId xmlns="" xmlns:a16="http://schemas.microsoft.com/office/drawing/2014/main" id="{EAE767A1-9C99-4824-9371-DD6309C14F3F}"/>
              </a:ext>
            </a:extLst>
          </p:cNvPr>
          <p:cNvSpPr/>
          <p:nvPr/>
        </p:nvSpPr>
        <p:spPr bwMode="auto">
          <a:xfrm>
            <a:off x="8632423" y="3609346"/>
            <a:ext cx="1152000" cy="360000"/>
          </a:xfrm>
          <a:prstGeom prst="round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Otros</a:t>
            </a:r>
          </a:p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Minoritarios</a:t>
            </a:r>
          </a:p>
        </p:txBody>
      </p:sp>
      <p:sp>
        <p:nvSpPr>
          <p:cNvPr id="94" name="TextBox 72">
            <a:extLst>
              <a:ext uri="{FF2B5EF4-FFF2-40B4-BE49-F238E27FC236}">
                <a16:creationId xmlns="" xmlns:a16="http://schemas.microsoft.com/office/drawing/2014/main" id="{DA49EC81-68AD-4D46-B4E0-21A05F917A87}"/>
              </a:ext>
            </a:extLst>
          </p:cNvPr>
          <p:cNvSpPr txBox="1"/>
          <p:nvPr/>
        </p:nvSpPr>
        <p:spPr>
          <a:xfrm>
            <a:off x="6464914" y="3978764"/>
            <a:ext cx="39665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9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/>
                <a:cs typeface="Arial" panose="020B0604020202020204" pitchFamily="34" charset="0"/>
              </a:rPr>
              <a:t>87</a:t>
            </a: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.1%</a:t>
            </a:r>
            <a:endParaRPr kumimoji="0" lang="es-CO" sz="900" b="0" i="0" u="none" strike="noStrike" kern="1200" cap="none" spc="0" normalizeH="0" baseline="3000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5" name="TextBox 72">
            <a:extLst>
              <a:ext uri="{FF2B5EF4-FFF2-40B4-BE49-F238E27FC236}">
                <a16:creationId xmlns="" xmlns:a16="http://schemas.microsoft.com/office/drawing/2014/main" id="{65B0BE56-8A6A-40C6-81C1-D2B041BD028E}"/>
              </a:ext>
            </a:extLst>
          </p:cNvPr>
          <p:cNvSpPr txBox="1"/>
          <p:nvPr/>
        </p:nvSpPr>
        <p:spPr>
          <a:xfrm>
            <a:off x="7861713" y="3978764"/>
            <a:ext cx="396655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9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/>
                <a:cs typeface="Arial" panose="020B0604020202020204" pitchFamily="34" charset="0"/>
              </a:rPr>
              <a:t>12.4</a:t>
            </a: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%</a:t>
            </a:r>
          </a:p>
        </p:txBody>
      </p:sp>
      <p:sp>
        <p:nvSpPr>
          <p:cNvPr id="96" name="TextBox 72">
            <a:extLst>
              <a:ext uri="{FF2B5EF4-FFF2-40B4-BE49-F238E27FC236}">
                <a16:creationId xmlns="" xmlns:a16="http://schemas.microsoft.com/office/drawing/2014/main" id="{C4E3D344-84F6-4678-AD6D-DEF939DFF394}"/>
              </a:ext>
            </a:extLst>
          </p:cNvPr>
          <p:cNvSpPr txBox="1"/>
          <p:nvPr/>
        </p:nvSpPr>
        <p:spPr>
          <a:xfrm>
            <a:off x="9335592" y="3978764"/>
            <a:ext cx="332534" cy="208141"/>
          </a:xfrm>
          <a:prstGeom prst="rect">
            <a:avLst/>
          </a:prstGeom>
          <a:noFill/>
        </p:spPr>
        <p:txBody>
          <a:bodyPr wrap="none" lIns="34484" tIns="34484" rIns="34484" bIns="34484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0.5%</a:t>
            </a:r>
          </a:p>
        </p:txBody>
      </p:sp>
      <p:pic>
        <p:nvPicPr>
          <p:cNvPr id="97" name="Picture 2">
            <a:extLst>
              <a:ext uri="{FF2B5EF4-FFF2-40B4-BE49-F238E27FC236}">
                <a16:creationId xmlns="" xmlns:a16="http://schemas.microsoft.com/office/drawing/2014/main" id="{DEF3656F-54DC-4729-A765-062BB0FFFB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" t="10477" r="88121" b="21219"/>
          <a:stretch/>
        </p:blipFill>
        <p:spPr bwMode="auto">
          <a:xfrm>
            <a:off x="5536738" y="3654715"/>
            <a:ext cx="288000" cy="28612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" name="Retângulo de cantos arredondados 16">
            <a:extLst>
              <a:ext uri="{FF2B5EF4-FFF2-40B4-BE49-F238E27FC236}">
                <a16:creationId xmlns="" xmlns:a16="http://schemas.microsoft.com/office/drawing/2014/main" id="{CD9DEDE1-3029-496F-96D9-A88921CBD618}"/>
              </a:ext>
            </a:extLst>
          </p:cNvPr>
          <p:cNvSpPr/>
          <p:nvPr/>
        </p:nvSpPr>
        <p:spPr bwMode="auto">
          <a:xfrm>
            <a:off x="5878861" y="5379606"/>
            <a:ext cx="1152000" cy="360000"/>
          </a:xfrm>
          <a:prstGeom prst="roundRect">
            <a:avLst/>
          </a:prstGeom>
          <a:solidFill>
            <a:srgbClr val="1E408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ts val="1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Itaú </a:t>
            </a:r>
            <a:r>
              <a:rPr kumimoji="0" lang="es-CO" sz="11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CorpBanca</a:t>
            </a:r>
            <a:r>
              <a:rPr kumimoji="0" lang="es-CO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Colombia</a:t>
            </a:r>
            <a:endParaRPr kumimoji="0" lang="es-CO" sz="1100" b="0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99" name="Conector angular 54">
            <a:extLst>
              <a:ext uri="{FF2B5EF4-FFF2-40B4-BE49-F238E27FC236}">
                <a16:creationId xmlns="" xmlns:a16="http://schemas.microsoft.com/office/drawing/2014/main" id="{9735F3ED-2B76-4404-8B11-80EEB374EEEA}"/>
              </a:ext>
            </a:extLst>
          </p:cNvPr>
          <p:cNvCxnSpPr>
            <a:stCxn id="84" idx="2"/>
            <a:endCxn id="91" idx="0"/>
          </p:cNvCxnSpPr>
          <p:nvPr/>
        </p:nvCxnSpPr>
        <p:spPr>
          <a:xfrm rot="5400000">
            <a:off x="7046043" y="1473165"/>
            <a:ext cx="1545000" cy="2727363"/>
          </a:xfrm>
          <a:prstGeom prst="bentConnector3">
            <a:avLst/>
          </a:prstGeom>
          <a:ln w="12700">
            <a:solidFill>
              <a:srgbClr val="FF78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angular 55">
            <a:extLst>
              <a:ext uri="{FF2B5EF4-FFF2-40B4-BE49-F238E27FC236}">
                <a16:creationId xmlns="" xmlns:a16="http://schemas.microsoft.com/office/drawing/2014/main" id="{AA999C0A-58A2-40E5-8090-70AF70D9EDD7}"/>
              </a:ext>
            </a:extLst>
          </p:cNvPr>
          <p:cNvCxnSpPr>
            <a:stCxn id="85" idx="2"/>
            <a:endCxn id="91" idx="0"/>
          </p:cNvCxnSpPr>
          <p:nvPr/>
        </p:nvCxnSpPr>
        <p:spPr>
          <a:xfrm rot="5400000">
            <a:off x="7727881" y="791326"/>
            <a:ext cx="1545000" cy="4091040"/>
          </a:xfrm>
          <a:prstGeom prst="bentConnector3">
            <a:avLst/>
          </a:prstGeom>
          <a:ln w="12700">
            <a:solidFill>
              <a:srgbClr val="FF78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angular 56">
            <a:extLst>
              <a:ext uri="{FF2B5EF4-FFF2-40B4-BE49-F238E27FC236}">
                <a16:creationId xmlns="" xmlns:a16="http://schemas.microsoft.com/office/drawing/2014/main" id="{EE710540-7D21-4B93-BAC5-189E4A2DD842}"/>
              </a:ext>
            </a:extLst>
          </p:cNvPr>
          <p:cNvCxnSpPr>
            <a:stCxn id="83" idx="2"/>
            <a:endCxn id="91" idx="0"/>
          </p:cNvCxnSpPr>
          <p:nvPr/>
        </p:nvCxnSpPr>
        <p:spPr>
          <a:xfrm rot="5400000">
            <a:off x="6364204" y="2155004"/>
            <a:ext cx="1545000" cy="1363685"/>
          </a:xfrm>
          <a:prstGeom prst="bentConnector3">
            <a:avLst/>
          </a:prstGeom>
          <a:ln w="12700">
            <a:solidFill>
              <a:srgbClr val="FF78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angular 59">
            <a:extLst>
              <a:ext uri="{FF2B5EF4-FFF2-40B4-BE49-F238E27FC236}">
                <a16:creationId xmlns="" xmlns:a16="http://schemas.microsoft.com/office/drawing/2014/main" id="{26901A49-1BC0-477B-90D6-85D94572348D}"/>
              </a:ext>
            </a:extLst>
          </p:cNvPr>
          <p:cNvCxnSpPr>
            <a:cxnSpLocks/>
            <a:endCxn id="98" idx="0"/>
          </p:cNvCxnSpPr>
          <p:nvPr/>
        </p:nvCxnSpPr>
        <p:spPr>
          <a:xfrm rot="5400000">
            <a:off x="6431574" y="3992634"/>
            <a:ext cx="1410260" cy="1363685"/>
          </a:xfrm>
          <a:prstGeom prst="bentConnector3">
            <a:avLst/>
          </a:prstGeom>
          <a:ln w="12700">
            <a:solidFill>
              <a:srgbClr val="6666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angular 61">
            <a:extLst>
              <a:ext uri="{FF2B5EF4-FFF2-40B4-BE49-F238E27FC236}">
                <a16:creationId xmlns="" xmlns:a16="http://schemas.microsoft.com/office/drawing/2014/main" id="{677A2E0E-5837-4806-996D-AB2499B8B054}"/>
              </a:ext>
            </a:extLst>
          </p:cNvPr>
          <p:cNvCxnSpPr>
            <a:stCxn id="93" idx="2"/>
            <a:endCxn id="98" idx="0"/>
          </p:cNvCxnSpPr>
          <p:nvPr/>
        </p:nvCxnSpPr>
        <p:spPr>
          <a:xfrm rot="5400000">
            <a:off x="7126512" y="3297695"/>
            <a:ext cx="1410260" cy="2753562"/>
          </a:xfrm>
          <a:prstGeom prst="bentConnector3">
            <a:avLst/>
          </a:prstGeom>
          <a:ln w="12700">
            <a:solidFill>
              <a:srgbClr val="6666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2">
            <a:extLst>
              <a:ext uri="{FF2B5EF4-FFF2-40B4-BE49-F238E27FC236}">
                <a16:creationId xmlns="" xmlns:a16="http://schemas.microsoft.com/office/drawing/2014/main" id="{FABE128C-49BA-484B-9E88-013354D67D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22" t="10137" r="47873" b="19684"/>
          <a:stretch/>
        </p:blipFill>
        <p:spPr bwMode="auto">
          <a:xfrm>
            <a:off x="5516057" y="5433605"/>
            <a:ext cx="288000" cy="2880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" name="Conector recto 104">
            <a:extLst>
              <a:ext uri="{FF2B5EF4-FFF2-40B4-BE49-F238E27FC236}">
                <a16:creationId xmlns="" xmlns:a16="http://schemas.microsoft.com/office/drawing/2014/main" id="{EBA162A7-03AC-4161-8171-AFB0F22841D9}"/>
              </a:ext>
            </a:extLst>
          </p:cNvPr>
          <p:cNvCxnSpPr>
            <a:stCxn id="82" idx="2"/>
            <a:endCxn id="91" idx="0"/>
          </p:cNvCxnSpPr>
          <p:nvPr/>
        </p:nvCxnSpPr>
        <p:spPr>
          <a:xfrm>
            <a:off x="6454861" y="2064346"/>
            <a:ext cx="0" cy="1545000"/>
          </a:xfrm>
          <a:prstGeom prst="line">
            <a:avLst/>
          </a:prstGeom>
          <a:ln w="12700">
            <a:solidFill>
              <a:srgbClr val="FF78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="" xmlns:a16="http://schemas.microsoft.com/office/drawing/2014/main" id="{470618C1-ED41-4605-BE85-76735FA6E8E7}"/>
              </a:ext>
            </a:extLst>
          </p:cNvPr>
          <p:cNvCxnSpPr>
            <a:stCxn id="91" idx="2"/>
            <a:endCxn id="98" idx="0"/>
          </p:cNvCxnSpPr>
          <p:nvPr/>
        </p:nvCxnSpPr>
        <p:spPr>
          <a:xfrm>
            <a:off x="6454861" y="3969346"/>
            <a:ext cx="0" cy="1410260"/>
          </a:xfrm>
          <a:prstGeom prst="line">
            <a:avLst/>
          </a:prstGeom>
          <a:ln w="12700"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72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Nuestra historia</a:t>
            </a:r>
            <a:endParaRPr lang="es-CO" sz="1800" dirty="0">
              <a:solidFill>
                <a:srgbClr val="1D4080"/>
              </a:solidFill>
            </a:endParaRPr>
          </a:p>
        </p:txBody>
      </p:sp>
      <p:cxnSp>
        <p:nvCxnSpPr>
          <p:cNvPr id="122" name="Conector reto 144"/>
          <p:cNvCxnSpPr/>
          <p:nvPr/>
        </p:nvCxnSpPr>
        <p:spPr>
          <a:xfrm flipV="1">
            <a:off x="5389309" y="2557309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23" name="Conector reto 144"/>
          <p:cNvCxnSpPr/>
          <p:nvPr/>
        </p:nvCxnSpPr>
        <p:spPr>
          <a:xfrm>
            <a:off x="10451586" y="1979470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24" name="Conector reto 144"/>
          <p:cNvCxnSpPr/>
          <p:nvPr/>
        </p:nvCxnSpPr>
        <p:spPr>
          <a:xfrm>
            <a:off x="9620467" y="1979470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25" name="Conector reto 144"/>
          <p:cNvCxnSpPr/>
          <p:nvPr/>
        </p:nvCxnSpPr>
        <p:spPr>
          <a:xfrm flipV="1">
            <a:off x="8801123" y="2550970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26" name="Conector reto 144"/>
          <p:cNvCxnSpPr/>
          <p:nvPr/>
        </p:nvCxnSpPr>
        <p:spPr>
          <a:xfrm>
            <a:off x="8271235" y="1979470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27" name="Conector reto 144"/>
          <p:cNvCxnSpPr/>
          <p:nvPr/>
        </p:nvCxnSpPr>
        <p:spPr>
          <a:xfrm rot="10800000">
            <a:off x="7753989" y="5939053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29" name="Conector reto 144"/>
          <p:cNvCxnSpPr/>
          <p:nvPr/>
        </p:nvCxnSpPr>
        <p:spPr>
          <a:xfrm>
            <a:off x="7035957" y="4067787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30" name="Conector reto 144"/>
          <p:cNvCxnSpPr/>
          <p:nvPr/>
        </p:nvCxnSpPr>
        <p:spPr>
          <a:xfrm flipV="1">
            <a:off x="6298900" y="4633225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31" name="Conector reto 144"/>
          <p:cNvCxnSpPr/>
          <p:nvPr/>
        </p:nvCxnSpPr>
        <p:spPr>
          <a:xfrm>
            <a:off x="4417227" y="4047665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32" name="Conector reto 144"/>
          <p:cNvCxnSpPr/>
          <p:nvPr/>
        </p:nvCxnSpPr>
        <p:spPr>
          <a:xfrm flipV="1">
            <a:off x="3825934" y="4629832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33" name="Conector reto 144"/>
          <p:cNvCxnSpPr/>
          <p:nvPr/>
        </p:nvCxnSpPr>
        <p:spPr>
          <a:xfrm>
            <a:off x="2866533" y="4047665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34" name="Conector reto 144"/>
          <p:cNvCxnSpPr/>
          <p:nvPr/>
        </p:nvCxnSpPr>
        <p:spPr>
          <a:xfrm flipV="1">
            <a:off x="2515065" y="2562685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sp>
        <p:nvSpPr>
          <p:cNvPr id="135" name="CaixaDeTexto 157"/>
          <p:cNvSpPr txBox="1"/>
          <p:nvPr/>
        </p:nvSpPr>
        <p:spPr>
          <a:xfrm>
            <a:off x="7559591" y="1508272"/>
            <a:ext cx="864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Compra Helm Bank</a:t>
            </a:r>
          </a:p>
        </p:txBody>
      </p:sp>
      <p:sp>
        <p:nvSpPr>
          <p:cNvPr id="136" name="CaixaDeTexto 157"/>
          <p:cNvSpPr txBox="1"/>
          <p:nvPr/>
        </p:nvSpPr>
        <p:spPr>
          <a:xfrm>
            <a:off x="8623430" y="2816126"/>
            <a:ext cx="10192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Fusión legal CorpBanca y Helm</a:t>
            </a:r>
          </a:p>
        </p:txBody>
      </p:sp>
      <p:cxnSp>
        <p:nvCxnSpPr>
          <p:cNvPr id="139" name="Conector reto 144"/>
          <p:cNvCxnSpPr/>
          <p:nvPr/>
        </p:nvCxnSpPr>
        <p:spPr>
          <a:xfrm>
            <a:off x="1745396" y="1979470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40" name="Conector reto 142"/>
          <p:cNvCxnSpPr>
            <a:stCxn id="166" idx="1"/>
            <a:endCxn id="141" idx="3"/>
          </p:cNvCxnSpPr>
          <p:nvPr/>
        </p:nvCxnSpPr>
        <p:spPr>
          <a:xfrm flipH="1">
            <a:off x="1932821" y="2367016"/>
            <a:ext cx="8328525" cy="0"/>
          </a:xfrm>
          <a:prstGeom prst="line">
            <a:avLst/>
          </a:prstGeom>
          <a:noFill/>
          <a:ln w="38100" cap="rnd" cmpd="sng" algn="ctr">
            <a:solidFill>
              <a:srgbClr val="606163">
                <a:lumMod val="60000"/>
                <a:lumOff val="40000"/>
              </a:srgb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1" name="Retângulo de cantos arredondados 143"/>
          <p:cNvSpPr/>
          <p:nvPr/>
        </p:nvSpPr>
        <p:spPr>
          <a:xfrm>
            <a:off x="1536821" y="2169016"/>
            <a:ext cx="396000" cy="396000"/>
          </a:xfrm>
          <a:prstGeom prst="roundRect">
            <a:avLst/>
          </a:prstGeom>
          <a:solidFill>
            <a:srgbClr val="FFFFFF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</a:rPr>
              <a:t>1912</a:t>
            </a:r>
          </a:p>
        </p:txBody>
      </p:sp>
      <p:sp>
        <p:nvSpPr>
          <p:cNvPr id="142" name="Retângulo de cantos arredondados 150"/>
          <p:cNvSpPr/>
          <p:nvPr/>
        </p:nvSpPr>
        <p:spPr>
          <a:xfrm>
            <a:off x="2326982" y="2169016"/>
            <a:ext cx="396000" cy="396000"/>
          </a:xfrm>
          <a:prstGeom prst="roundRect">
            <a:avLst/>
          </a:prstGeom>
          <a:solidFill>
            <a:srgbClr val="FFFFFF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</a:rPr>
              <a:t>1942</a:t>
            </a:r>
          </a:p>
        </p:txBody>
      </p:sp>
      <p:sp>
        <p:nvSpPr>
          <p:cNvPr id="143" name="Retângulo de cantos arredondados 151"/>
          <p:cNvSpPr/>
          <p:nvPr/>
        </p:nvSpPr>
        <p:spPr>
          <a:xfrm>
            <a:off x="5213887" y="2169016"/>
            <a:ext cx="396000" cy="396000"/>
          </a:xfrm>
          <a:prstGeom prst="round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1997</a:t>
            </a:r>
          </a:p>
        </p:txBody>
      </p:sp>
      <p:sp>
        <p:nvSpPr>
          <p:cNvPr id="144" name="Retângulo de cantos arredondados 152"/>
          <p:cNvSpPr/>
          <p:nvPr/>
        </p:nvSpPr>
        <p:spPr>
          <a:xfrm>
            <a:off x="7523923" y="2169016"/>
            <a:ext cx="396000" cy="396000"/>
          </a:xfrm>
          <a:prstGeom prst="round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2012</a:t>
            </a:r>
          </a:p>
        </p:txBody>
      </p:sp>
      <p:sp>
        <p:nvSpPr>
          <p:cNvPr id="145" name="Retângulo de cantos arredondados 154"/>
          <p:cNvSpPr/>
          <p:nvPr/>
        </p:nvSpPr>
        <p:spPr>
          <a:xfrm>
            <a:off x="8600526" y="2169016"/>
            <a:ext cx="396000" cy="396000"/>
          </a:xfrm>
          <a:prstGeom prst="roundRect">
            <a:avLst/>
          </a:prstGeom>
          <a:solidFill>
            <a:srgbClr val="5F606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2014</a:t>
            </a:r>
          </a:p>
        </p:txBody>
      </p:sp>
      <p:sp>
        <p:nvSpPr>
          <p:cNvPr id="146" name="CaixaDeTexto 157"/>
          <p:cNvSpPr txBox="1"/>
          <p:nvPr/>
        </p:nvSpPr>
        <p:spPr>
          <a:xfrm>
            <a:off x="803512" y="1524100"/>
            <a:ext cx="11298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Banco Alemán Antioqueño</a:t>
            </a:r>
          </a:p>
        </p:txBody>
      </p:sp>
      <p:sp>
        <p:nvSpPr>
          <p:cNvPr id="147" name="Retângulo de cantos arredondados 152"/>
          <p:cNvSpPr/>
          <p:nvPr/>
        </p:nvSpPr>
        <p:spPr>
          <a:xfrm>
            <a:off x="9414728" y="2169016"/>
            <a:ext cx="396000" cy="396000"/>
          </a:xfrm>
          <a:prstGeom prst="roundRect">
            <a:avLst/>
          </a:prstGeom>
          <a:solidFill>
            <a:srgbClr val="FF7A0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2016</a:t>
            </a:r>
          </a:p>
        </p:txBody>
      </p:sp>
      <p:cxnSp>
        <p:nvCxnSpPr>
          <p:cNvPr id="148" name="Conector reto 142"/>
          <p:cNvCxnSpPr>
            <a:endCxn id="149" idx="3"/>
          </p:cNvCxnSpPr>
          <p:nvPr/>
        </p:nvCxnSpPr>
        <p:spPr>
          <a:xfrm flipH="1" flipV="1">
            <a:off x="3056717" y="4439666"/>
            <a:ext cx="5076000" cy="27957"/>
          </a:xfrm>
          <a:prstGeom prst="line">
            <a:avLst/>
          </a:prstGeom>
          <a:noFill/>
          <a:ln w="38100" cap="rnd" cmpd="sng" algn="ctr">
            <a:solidFill>
              <a:srgbClr val="606163">
                <a:lumMod val="60000"/>
                <a:lumOff val="40000"/>
              </a:srgb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9" name="Retângulo de cantos arredondados 143"/>
          <p:cNvSpPr/>
          <p:nvPr/>
        </p:nvSpPr>
        <p:spPr>
          <a:xfrm>
            <a:off x="2660717" y="4241666"/>
            <a:ext cx="396000" cy="396000"/>
          </a:xfrm>
          <a:prstGeom prst="roundRect">
            <a:avLst/>
          </a:prstGeom>
          <a:solidFill>
            <a:srgbClr val="1E40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1962</a:t>
            </a:r>
          </a:p>
        </p:txBody>
      </p:sp>
      <p:sp>
        <p:nvSpPr>
          <p:cNvPr id="150" name="Retângulo de cantos arredondados 150"/>
          <p:cNvSpPr/>
          <p:nvPr/>
        </p:nvSpPr>
        <p:spPr>
          <a:xfrm>
            <a:off x="3650512" y="4241666"/>
            <a:ext cx="396000" cy="396000"/>
          </a:xfrm>
          <a:prstGeom prst="roundRect">
            <a:avLst/>
          </a:prstGeom>
          <a:solidFill>
            <a:srgbClr val="1E40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1976</a:t>
            </a:r>
          </a:p>
        </p:txBody>
      </p:sp>
      <p:sp>
        <p:nvSpPr>
          <p:cNvPr id="151" name="Retângulo de cantos arredondados 151"/>
          <p:cNvSpPr/>
          <p:nvPr/>
        </p:nvSpPr>
        <p:spPr>
          <a:xfrm>
            <a:off x="4219227" y="4241666"/>
            <a:ext cx="396000" cy="396000"/>
          </a:xfrm>
          <a:prstGeom prst="roundRect">
            <a:avLst/>
          </a:prstGeom>
          <a:solidFill>
            <a:srgbClr val="1E408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1978</a:t>
            </a:r>
          </a:p>
        </p:txBody>
      </p:sp>
      <p:sp>
        <p:nvSpPr>
          <p:cNvPr id="152" name="Retângulo de cantos arredondados 152"/>
          <p:cNvSpPr/>
          <p:nvPr/>
        </p:nvSpPr>
        <p:spPr>
          <a:xfrm>
            <a:off x="6115478" y="4247002"/>
            <a:ext cx="396000" cy="396000"/>
          </a:xfrm>
          <a:prstGeom prst="roundRect">
            <a:avLst/>
          </a:prstGeom>
          <a:solidFill>
            <a:srgbClr val="E2AC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2002</a:t>
            </a:r>
          </a:p>
        </p:txBody>
      </p:sp>
      <p:sp>
        <p:nvSpPr>
          <p:cNvPr id="153" name="Retângulo de cantos arredondados 153"/>
          <p:cNvSpPr/>
          <p:nvPr/>
        </p:nvSpPr>
        <p:spPr>
          <a:xfrm>
            <a:off x="6837957" y="4247002"/>
            <a:ext cx="396000" cy="396000"/>
          </a:xfrm>
          <a:prstGeom prst="roundRect">
            <a:avLst/>
          </a:prstGeom>
          <a:solidFill>
            <a:srgbClr val="66666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2009</a:t>
            </a:r>
          </a:p>
        </p:txBody>
      </p:sp>
      <p:sp>
        <p:nvSpPr>
          <p:cNvPr id="154" name="CaixaDeTexto 157"/>
          <p:cNvSpPr txBox="1"/>
          <p:nvPr/>
        </p:nvSpPr>
        <p:spPr>
          <a:xfrm>
            <a:off x="1388964" y="3605291"/>
            <a:ext cx="1656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Banco de Construcción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y Desarrollo</a:t>
            </a:r>
          </a:p>
        </p:txBody>
      </p:sp>
      <p:sp>
        <p:nvSpPr>
          <p:cNvPr id="155" name="CaixaDeTexto 157"/>
          <p:cNvSpPr txBox="1"/>
          <p:nvPr/>
        </p:nvSpPr>
        <p:spPr>
          <a:xfrm>
            <a:off x="2633254" y="4837525"/>
            <a:ext cx="136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Banco de Crédito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y Desarrollo</a:t>
            </a:r>
          </a:p>
        </p:txBody>
      </p:sp>
      <p:sp>
        <p:nvSpPr>
          <p:cNvPr id="156" name="CaixaDeTexto 157"/>
          <p:cNvSpPr txBox="1"/>
          <p:nvPr/>
        </p:nvSpPr>
        <p:spPr>
          <a:xfrm>
            <a:off x="3747904" y="3591097"/>
            <a:ext cx="802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kumimoji="0" sz="1100" b="1" i="0" u="none" strike="noStrike" kern="0" cap="none" spc="0" normalizeH="0" baseline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Banco de Crédito</a:t>
            </a:r>
          </a:p>
        </p:txBody>
      </p:sp>
      <p:cxnSp>
        <p:nvCxnSpPr>
          <p:cNvPr id="158" name="Conector reto 142"/>
          <p:cNvCxnSpPr>
            <a:stCxn id="165" idx="2"/>
          </p:cNvCxnSpPr>
          <p:nvPr/>
        </p:nvCxnSpPr>
        <p:spPr>
          <a:xfrm flipH="1">
            <a:off x="8259863" y="2565016"/>
            <a:ext cx="17534" cy="1908000"/>
          </a:xfrm>
          <a:prstGeom prst="line">
            <a:avLst/>
          </a:prstGeom>
          <a:noFill/>
          <a:ln w="38100" cap="rnd" cmpd="sng" algn="ctr">
            <a:solidFill>
              <a:srgbClr val="606163">
                <a:lumMod val="60000"/>
                <a:lumOff val="40000"/>
              </a:srgb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1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502" y="2795964"/>
            <a:ext cx="1037840" cy="25119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/>
        </p:spPr>
      </p:pic>
      <p:pic>
        <p:nvPicPr>
          <p:cNvPr id="1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900" y="2793025"/>
            <a:ext cx="368167" cy="33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241" y="2755792"/>
            <a:ext cx="1147304" cy="275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4728" y="1531548"/>
            <a:ext cx="404200" cy="396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603" y="3649564"/>
            <a:ext cx="561949" cy="335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4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146" y="4898085"/>
            <a:ext cx="1506761" cy="294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5" name="Retângulo de cantos arredondados 153"/>
          <p:cNvSpPr/>
          <p:nvPr/>
        </p:nvSpPr>
        <p:spPr>
          <a:xfrm>
            <a:off x="8079397" y="2169016"/>
            <a:ext cx="396000" cy="396000"/>
          </a:xfrm>
          <a:prstGeom prst="roundRect">
            <a:avLst/>
          </a:prstGeom>
          <a:solidFill>
            <a:srgbClr val="5F606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2013</a:t>
            </a:r>
          </a:p>
        </p:txBody>
      </p:sp>
      <p:sp>
        <p:nvSpPr>
          <p:cNvPr id="166" name="Retângulo de cantos arredondados 153"/>
          <p:cNvSpPr/>
          <p:nvPr/>
        </p:nvSpPr>
        <p:spPr>
          <a:xfrm>
            <a:off x="10261346" y="2169016"/>
            <a:ext cx="396000" cy="396000"/>
          </a:xfrm>
          <a:prstGeom prst="roundRect">
            <a:avLst/>
          </a:prstGeom>
          <a:solidFill>
            <a:srgbClr val="FF7A0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2017</a:t>
            </a:r>
          </a:p>
        </p:txBody>
      </p:sp>
      <p:sp>
        <p:nvSpPr>
          <p:cNvPr id="167" name="CaixaDeTexto 157"/>
          <p:cNvSpPr txBox="1"/>
          <p:nvPr/>
        </p:nvSpPr>
        <p:spPr>
          <a:xfrm>
            <a:off x="10282985" y="1535754"/>
            <a:ext cx="938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Integración Itaú BBA</a:t>
            </a:r>
          </a:p>
        </p:txBody>
      </p:sp>
      <p:cxnSp>
        <p:nvCxnSpPr>
          <p:cNvPr id="168" name="Conector reto 142"/>
          <p:cNvCxnSpPr/>
          <p:nvPr/>
        </p:nvCxnSpPr>
        <p:spPr>
          <a:xfrm flipH="1">
            <a:off x="7912535" y="5725516"/>
            <a:ext cx="2556000" cy="15091"/>
          </a:xfrm>
          <a:prstGeom prst="line">
            <a:avLst/>
          </a:prstGeom>
          <a:noFill/>
          <a:ln w="38100" cap="rnd" cmpd="sng" algn="ctr">
            <a:solidFill>
              <a:srgbClr val="606163">
                <a:lumMod val="60000"/>
                <a:lumOff val="40000"/>
              </a:srgb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69" name="Retângulo de cantos arredondados 152"/>
          <p:cNvSpPr/>
          <p:nvPr/>
        </p:nvSpPr>
        <p:spPr>
          <a:xfrm>
            <a:off x="7578452" y="5543053"/>
            <a:ext cx="396000" cy="396000"/>
          </a:xfrm>
          <a:prstGeom prst="roundRect">
            <a:avLst/>
          </a:prstGeom>
          <a:solidFill>
            <a:srgbClr val="44A77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2012</a:t>
            </a:r>
          </a:p>
        </p:txBody>
      </p:sp>
      <p:sp>
        <p:nvSpPr>
          <p:cNvPr id="170" name="CaixaDeTexto 157"/>
          <p:cNvSpPr txBox="1"/>
          <p:nvPr/>
        </p:nvSpPr>
        <p:spPr>
          <a:xfrm>
            <a:off x="7799989" y="5950061"/>
            <a:ext cx="1450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Corporación Financiera Itaú BBA</a:t>
            </a:r>
          </a:p>
        </p:txBody>
      </p:sp>
      <p:cxnSp>
        <p:nvCxnSpPr>
          <p:cNvPr id="171" name="Conector reto 142"/>
          <p:cNvCxnSpPr/>
          <p:nvPr/>
        </p:nvCxnSpPr>
        <p:spPr>
          <a:xfrm>
            <a:off x="10471370" y="2590412"/>
            <a:ext cx="0" cy="3132000"/>
          </a:xfrm>
          <a:prstGeom prst="line">
            <a:avLst/>
          </a:prstGeom>
          <a:noFill/>
          <a:ln w="38100" cap="rnd" cmpd="sng" algn="ctr">
            <a:solidFill>
              <a:srgbClr val="606163">
                <a:lumMod val="60000"/>
                <a:lumOff val="40000"/>
              </a:srgb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8" name="Conector reto 144"/>
          <p:cNvCxnSpPr/>
          <p:nvPr/>
        </p:nvCxnSpPr>
        <p:spPr>
          <a:xfrm flipV="1">
            <a:off x="7718395" y="2560495"/>
            <a:ext cx="0" cy="180000"/>
          </a:xfrm>
          <a:prstGeom prst="line">
            <a:avLst/>
          </a:prstGeom>
          <a:noFill/>
          <a:ln w="12700" cap="flat" cmpd="sng" algn="ctr">
            <a:solidFill>
              <a:srgbClr val="606163">
                <a:lumMod val="40000"/>
                <a:lumOff val="60000"/>
              </a:srgbClr>
            </a:solidFill>
            <a:prstDash val="solid"/>
            <a:miter lim="800000"/>
            <a:headEnd type="oval"/>
          </a:ln>
          <a:effectLst/>
        </p:spPr>
      </p:cxnSp>
      <p:cxnSp>
        <p:nvCxnSpPr>
          <p:cNvPr id="19" name="Conector recto de flecha 18"/>
          <p:cNvCxnSpPr>
            <a:stCxn id="166" idx="3"/>
          </p:cNvCxnSpPr>
          <p:nvPr/>
        </p:nvCxnSpPr>
        <p:spPr>
          <a:xfrm>
            <a:off x="10657346" y="2367016"/>
            <a:ext cx="468000" cy="0"/>
          </a:xfrm>
          <a:prstGeom prst="straightConnector1">
            <a:avLst/>
          </a:prstGeom>
          <a:noFill/>
          <a:ln w="31750" cap="rnd" cmpd="sng" algn="ctr">
            <a:solidFill>
              <a:srgbClr val="FF7800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2341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Estrategia de sostenibilidad</a:t>
            </a:r>
            <a:endParaRPr lang="es-CO" sz="1800" dirty="0">
              <a:solidFill>
                <a:srgbClr val="1D408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0"/>
          </p:nvPr>
        </p:nvSpPr>
        <p:spPr>
          <a:xfrm>
            <a:off x="1280521" y="2838451"/>
            <a:ext cx="2902010" cy="23622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s-CO" sz="1200" b="1" dirty="0"/>
              <a:t>Nuestra estrategia de sostenibilidad está orientada hacia la generación de valor, la cultura y la innovación por medio de tres frentes de trabajo: financiación sostenible, gestión ambiental responsable, y educación financiera.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s-CO" sz="1200" dirty="0"/>
              <a:t>En la base de este esquema, el informe de gestión y sostenibilidad es nuestro canal para la rendición de cuentas y por medio del voluntariado, movilizamos el impacto </a:t>
            </a:r>
            <a:r>
              <a:rPr lang="es-CO" sz="1200" dirty="0" err="1"/>
              <a:t>socioambiental</a:t>
            </a:r>
            <a:r>
              <a:rPr lang="es-CO" sz="1200" dirty="0"/>
              <a:t> con nuestros colaboradores.</a:t>
            </a:r>
          </a:p>
        </p:txBody>
      </p:sp>
      <p:sp>
        <p:nvSpPr>
          <p:cNvPr id="68" name="Espaço Reservado para Texto 8"/>
          <p:cNvSpPr txBox="1">
            <a:spLocks/>
          </p:cNvSpPr>
          <p:nvPr/>
        </p:nvSpPr>
        <p:spPr>
          <a:xfrm>
            <a:off x="2895600" y="638259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Fuente: Itaú Colombia</a:t>
            </a:r>
          </a:p>
        </p:txBody>
      </p:sp>
      <p:graphicFrame>
        <p:nvGraphicFramePr>
          <p:cNvPr id="8" name="Gráfico 7"/>
          <p:cNvGraphicFramePr>
            <a:graphicFrameLocks noChangeAspect="1"/>
          </p:cNvGraphicFramePr>
          <p:nvPr>
            <p:extLst/>
          </p:nvPr>
        </p:nvGraphicFramePr>
        <p:xfrm>
          <a:off x="6424831" y="2155595"/>
          <a:ext cx="3779998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upo 8"/>
          <p:cNvGrpSpPr>
            <a:grpSpLocks noChangeAspect="1"/>
          </p:cNvGrpSpPr>
          <p:nvPr/>
        </p:nvGrpSpPr>
        <p:grpSpPr>
          <a:xfrm>
            <a:off x="2399921" y="1878802"/>
            <a:ext cx="675846" cy="720000"/>
            <a:chOff x="612776" y="744537"/>
            <a:chExt cx="1263649" cy="1346201"/>
          </a:xfrm>
          <a:solidFill>
            <a:srgbClr val="44A77B"/>
          </a:solidFill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661988" y="744537"/>
              <a:ext cx="868362" cy="993775"/>
            </a:xfrm>
            <a:custGeom>
              <a:avLst/>
              <a:gdLst>
                <a:gd name="T0" fmla="*/ 358 w 363"/>
                <a:gd name="T1" fmla="*/ 74 h 416"/>
                <a:gd name="T2" fmla="*/ 355 w 363"/>
                <a:gd name="T3" fmla="*/ 71 h 416"/>
                <a:gd name="T4" fmla="*/ 353 w 363"/>
                <a:gd name="T5" fmla="*/ 70 h 416"/>
                <a:gd name="T6" fmla="*/ 351 w 363"/>
                <a:gd name="T7" fmla="*/ 69 h 416"/>
                <a:gd name="T8" fmla="*/ 349 w 363"/>
                <a:gd name="T9" fmla="*/ 68 h 416"/>
                <a:gd name="T10" fmla="*/ 347 w 363"/>
                <a:gd name="T11" fmla="*/ 68 h 416"/>
                <a:gd name="T12" fmla="*/ 344 w 363"/>
                <a:gd name="T13" fmla="*/ 67 h 416"/>
                <a:gd name="T14" fmla="*/ 342 w 363"/>
                <a:gd name="T15" fmla="*/ 68 h 416"/>
                <a:gd name="T16" fmla="*/ 340 w 363"/>
                <a:gd name="T17" fmla="*/ 68 h 416"/>
                <a:gd name="T18" fmla="*/ 287 w 363"/>
                <a:gd name="T19" fmla="*/ 82 h 416"/>
                <a:gd name="T20" fmla="*/ 220 w 363"/>
                <a:gd name="T21" fmla="*/ 111 h 416"/>
                <a:gd name="T22" fmla="*/ 211 w 363"/>
                <a:gd name="T23" fmla="*/ 119 h 416"/>
                <a:gd name="T24" fmla="*/ 191 w 363"/>
                <a:gd name="T25" fmla="*/ 176 h 416"/>
                <a:gd name="T26" fmla="*/ 194 w 363"/>
                <a:gd name="T27" fmla="*/ 235 h 416"/>
                <a:gd name="T28" fmla="*/ 190 w 363"/>
                <a:gd name="T29" fmla="*/ 243 h 416"/>
                <a:gd name="T30" fmla="*/ 148 w 363"/>
                <a:gd name="T31" fmla="*/ 195 h 416"/>
                <a:gd name="T32" fmla="*/ 147 w 363"/>
                <a:gd name="T33" fmla="*/ 146 h 416"/>
                <a:gd name="T34" fmla="*/ 143 w 363"/>
                <a:gd name="T35" fmla="*/ 79 h 416"/>
                <a:gd name="T36" fmla="*/ 77 w 363"/>
                <a:gd name="T37" fmla="*/ 27 h 416"/>
                <a:gd name="T38" fmla="*/ 29 w 363"/>
                <a:gd name="T39" fmla="*/ 2 h 416"/>
                <a:gd name="T40" fmla="*/ 27 w 363"/>
                <a:gd name="T41" fmla="*/ 1 h 416"/>
                <a:gd name="T42" fmla="*/ 25 w 363"/>
                <a:gd name="T43" fmla="*/ 0 h 416"/>
                <a:gd name="T44" fmla="*/ 23 w 363"/>
                <a:gd name="T45" fmla="*/ 0 h 416"/>
                <a:gd name="T46" fmla="*/ 20 w 363"/>
                <a:gd name="T47" fmla="*/ 0 h 416"/>
                <a:gd name="T48" fmla="*/ 18 w 363"/>
                <a:gd name="T49" fmla="*/ 0 h 416"/>
                <a:gd name="T50" fmla="*/ 16 w 363"/>
                <a:gd name="T51" fmla="*/ 0 h 416"/>
                <a:gd name="T52" fmla="*/ 13 w 363"/>
                <a:gd name="T53" fmla="*/ 1 h 416"/>
                <a:gd name="T54" fmla="*/ 11 w 363"/>
                <a:gd name="T55" fmla="*/ 2 h 416"/>
                <a:gd name="T56" fmla="*/ 2 w 363"/>
                <a:gd name="T57" fmla="*/ 17 h 416"/>
                <a:gd name="T58" fmla="*/ 0 w 363"/>
                <a:gd name="T59" fmla="*/ 72 h 416"/>
                <a:gd name="T60" fmla="*/ 12 w 363"/>
                <a:gd name="T61" fmla="*/ 155 h 416"/>
                <a:gd name="T62" fmla="*/ 78 w 363"/>
                <a:gd name="T63" fmla="*/ 193 h 416"/>
                <a:gd name="T64" fmla="*/ 97 w 363"/>
                <a:gd name="T65" fmla="*/ 190 h 416"/>
                <a:gd name="T66" fmla="*/ 121 w 363"/>
                <a:gd name="T67" fmla="*/ 221 h 416"/>
                <a:gd name="T68" fmla="*/ 175 w 363"/>
                <a:gd name="T69" fmla="*/ 292 h 416"/>
                <a:gd name="T70" fmla="*/ 175 w 363"/>
                <a:gd name="T71" fmla="*/ 297 h 416"/>
                <a:gd name="T72" fmla="*/ 175 w 363"/>
                <a:gd name="T73" fmla="*/ 302 h 416"/>
                <a:gd name="T74" fmla="*/ 174 w 363"/>
                <a:gd name="T75" fmla="*/ 307 h 416"/>
                <a:gd name="T76" fmla="*/ 174 w 363"/>
                <a:gd name="T77" fmla="*/ 312 h 416"/>
                <a:gd name="T78" fmla="*/ 175 w 363"/>
                <a:gd name="T79" fmla="*/ 317 h 416"/>
                <a:gd name="T80" fmla="*/ 175 w 363"/>
                <a:gd name="T81" fmla="*/ 322 h 416"/>
                <a:gd name="T82" fmla="*/ 175 w 363"/>
                <a:gd name="T83" fmla="*/ 327 h 416"/>
                <a:gd name="T84" fmla="*/ 192 w 363"/>
                <a:gd name="T85" fmla="*/ 403 h 416"/>
                <a:gd name="T86" fmla="*/ 192 w 363"/>
                <a:gd name="T87" fmla="*/ 404 h 416"/>
                <a:gd name="T88" fmla="*/ 210 w 363"/>
                <a:gd name="T89" fmla="*/ 416 h 416"/>
                <a:gd name="T90" fmla="*/ 228 w 363"/>
                <a:gd name="T91" fmla="*/ 390 h 416"/>
                <a:gd name="T92" fmla="*/ 237 w 363"/>
                <a:gd name="T93" fmla="*/ 240 h 416"/>
                <a:gd name="T94" fmla="*/ 267 w 363"/>
                <a:gd name="T95" fmla="*/ 246 h 416"/>
                <a:gd name="T96" fmla="*/ 353 w 363"/>
                <a:gd name="T97" fmla="*/ 143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63" h="416">
                  <a:moveTo>
                    <a:pt x="362" y="89"/>
                  </a:moveTo>
                  <a:cubicBezTo>
                    <a:pt x="363" y="84"/>
                    <a:pt x="362" y="78"/>
                    <a:pt x="358" y="74"/>
                  </a:cubicBezTo>
                  <a:cubicBezTo>
                    <a:pt x="358" y="74"/>
                    <a:pt x="357" y="73"/>
                    <a:pt x="357" y="72"/>
                  </a:cubicBezTo>
                  <a:cubicBezTo>
                    <a:pt x="356" y="72"/>
                    <a:pt x="355" y="72"/>
                    <a:pt x="355" y="71"/>
                  </a:cubicBezTo>
                  <a:cubicBezTo>
                    <a:pt x="355" y="71"/>
                    <a:pt x="355" y="71"/>
                    <a:pt x="354" y="71"/>
                  </a:cubicBezTo>
                  <a:cubicBezTo>
                    <a:pt x="354" y="70"/>
                    <a:pt x="354" y="70"/>
                    <a:pt x="353" y="70"/>
                  </a:cubicBezTo>
                  <a:cubicBezTo>
                    <a:pt x="353" y="70"/>
                    <a:pt x="353" y="70"/>
                    <a:pt x="353" y="70"/>
                  </a:cubicBezTo>
                  <a:cubicBezTo>
                    <a:pt x="352" y="69"/>
                    <a:pt x="352" y="69"/>
                    <a:pt x="351" y="69"/>
                  </a:cubicBezTo>
                  <a:cubicBezTo>
                    <a:pt x="351" y="69"/>
                    <a:pt x="351" y="69"/>
                    <a:pt x="351" y="69"/>
                  </a:cubicBezTo>
                  <a:cubicBezTo>
                    <a:pt x="350" y="69"/>
                    <a:pt x="349" y="68"/>
                    <a:pt x="349" y="68"/>
                  </a:cubicBezTo>
                  <a:cubicBezTo>
                    <a:pt x="349" y="68"/>
                    <a:pt x="348" y="68"/>
                    <a:pt x="348" y="68"/>
                  </a:cubicBezTo>
                  <a:cubicBezTo>
                    <a:pt x="348" y="68"/>
                    <a:pt x="347" y="68"/>
                    <a:pt x="347" y="68"/>
                  </a:cubicBezTo>
                  <a:cubicBezTo>
                    <a:pt x="346" y="68"/>
                    <a:pt x="346" y="68"/>
                    <a:pt x="346" y="68"/>
                  </a:cubicBezTo>
                  <a:cubicBezTo>
                    <a:pt x="346" y="68"/>
                    <a:pt x="345" y="68"/>
                    <a:pt x="344" y="67"/>
                  </a:cubicBezTo>
                  <a:cubicBezTo>
                    <a:pt x="344" y="67"/>
                    <a:pt x="344" y="67"/>
                    <a:pt x="344" y="67"/>
                  </a:cubicBezTo>
                  <a:cubicBezTo>
                    <a:pt x="343" y="67"/>
                    <a:pt x="343" y="68"/>
                    <a:pt x="342" y="68"/>
                  </a:cubicBezTo>
                  <a:cubicBezTo>
                    <a:pt x="342" y="68"/>
                    <a:pt x="342" y="68"/>
                    <a:pt x="342" y="68"/>
                  </a:cubicBezTo>
                  <a:cubicBezTo>
                    <a:pt x="341" y="68"/>
                    <a:pt x="340" y="68"/>
                    <a:pt x="340" y="68"/>
                  </a:cubicBezTo>
                  <a:cubicBezTo>
                    <a:pt x="340" y="68"/>
                    <a:pt x="340" y="68"/>
                    <a:pt x="340" y="68"/>
                  </a:cubicBezTo>
                  <a:cubicBezTo>
                    <a:pt x="338" y="68"/>
                    <a:pt x="314" y="74"/>
                    <a:pt x="287" y="82"/>
                  </a:cubicBezTo>
                  <a:cubicBezTo>
                    <a:pt x="250" y="94"/>
                    <a:pt x="232" y="103"/>
                    <a:pt x="221" y="110"/>
                  </a:cubicBezTo>
                  <a:cubicBezTo>
                    <a:pt x="221" y="111"/>
                    <a:pt x="220" y="111"/>
                    <a:pt x="220" y="111"/>
                  </a:cubicBezTo>
                  <a:cubicBezTo>
                    <a:pt x="219" y="112"/>
                    <a:pt x="218" y="113"/>
                    <a:pt x="217" y="113"/>
                  </a:cubicBezTo>
                  <a:cubicBezTo>
                    <a:pt x="215" y="115"/>
                    <a:pt x="213" y="117"/>
                    <a:pt x="211" y="119"/>
                  </a:cubicBezTo>
                  <a:cubicBezTo>
                    <a:pt x="197" y="134"/>
                    <a:pt x="190" y="153"/>
                    <a:pt x="191" y="173"/>
                  </a:cubicBezTo>
                  <a:cubicBezTo>
                    <a:pt x="191" y="174"/>
                    <a:pt x="191" y="175"/>
                    <a:pt x="191" y="176"/>
                  </a:cubicBezTo>
                  <a:cubicBezTo>
                    <a:pt x="193" y="191"/>
                    <a:pt x="198" y="205"/>
                    <a:pt x="207" y="217"/>
                  </a:cubicBezTo>
                  <a:cubicBezTo>
                    <a:pt x="203" y="222"/>
                    <a:pt x="199" y="229"/>
                    <a:pt x="194" y="235"/>
                  </a:cubicBezTo>
                  <a:cubicBezTo>
                    <a:pt x="193" y="237"/>
                    <a:pt x="193" y="238"/>
                    <a:pt x="192" y="240"/>
                  </a:cubicBezTo>
                  <a:cubicBezTo>
                    <a:pt x="191" y="241"/>
                    <a:pt x="190" y="242"/>
                    <a:pt x="190" y="243"/>
                  </a:cubicBezTo>
                  <a:cubicBezTo>
                    <a:pt x="190" y="244"/>
                    <a:pt x="189" y="244"/>
                    <a:pt x="189" y="244"/>
                  </a:cubicBezTo>
                  <a:cubicBezTo>
                    <a:pt x="179" y="230"/>
                    <a:pt x="165" y="212"/>
                    <a:pt x="148" y="195"/>
                  </a:cubicBezTo>
                  <a:cubicBezTo>
                    <a:pt x="140" y="187"/>
                    <a:pt x="134" y="179"/>
                    <a:pt x="130" y="172"/>
                  </a:cubicBezTo>
                  <a:cubicBezTo>
                    <a:pt x="137" y="165"/>
                    <a:pt x="143" y="156"/>
                    <a:pt x="147" y="146"/>
                  </a:cubicBezTo>
                  <a:cubicBezTo>
                    <a:pt x="155" y="129"/>
                    <a:pt x="155" y="109"/>
                    <a:pt x="148" y="90"/>
                  </a:cubicBezTo>
                  <a:cubicBezTo>
                    <a:pt x="147" y="87"/>
                    <a:pt x="145" y="83"/>
                    <a:pt x="143" y="79"/>
                  </a:cubicBezTo>
                  <a:cubicBezTo>
                    <a:pt x="142" y="77"/>
                    <a:pt x="140" y="74"/>
                    <a:pt x="137" y="71"/>
                  </a:cubicBezTo>
                  <a:cubicBezTo>
                    <a:pt x="129" y="62"/>
                    <a:pt x="113" y="48"/>
                    <a:pt x="77" y="27"/>
                  </a:cubicBezTo>
                  <a:cubicBezTo>
                    <a:pt x="62" y="18"/>
                    <a:pt x="47" y="11"/>
                    <a:pt x="38" y="6"/>
                  </a:cubicBezTo>
                  <a:cubicBezTo>
                    <a:pt x="33" y="3"/>
                    <a:pt x="29" y="2"/>
                    <a:pt x="29" y="2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8" y="1"/>
                    <a:pt x="27" y="1"/>
                    <a:pt x="27" y="1"/>
                  </a:cubicBezTo>
                  <a:cubicBezTo>
                    <a:pt x="27" y="1"/>
                    <a:pt x="26" y="1"/>
                    <a:pt x="26" y="1"/>
                  </a:cubicBezTo>
                  <a:cubicBezTo>
                    <a:pt x="26" y="0"/>
                    <a:pt x="25" y="0"/>
                    <a:pt x="2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1" y="0"/>
                    <a:pt x="21" y="0"/>
                    <a:pt x="2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9" y="0"/>
                    <a:pt x="19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6" y="0"/>
                    <a:pt x="16" y="0"/>
                    <a:pt x="15" y="1"/>
                  </a:cubicBezTo>
                  <a:cubicBezTo>
                    <a:pt x="15" y="1"/>
                    <a:pt x="14" y="1"/>
                    <a:pt x="13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2"/>
                    <a:pt x="12" y="2"/>
                    <a:pt x="11" y="2"/>
                  </a:cubicBezTo>
                  <a:cubicBezTo>
                    <a:pt x="10" y="3"/>
                    <a:pt x="9" y="4"/>
                    <a:pt x="8" y="5"/>
                  </a:cubicBezTo>
                  <a:cubicBezTo>
                    <a:pt x="4" y="8"/>
                    <a:pt x="2" y="12"/>
                    <a:pt x="2" y="17"/>
                  </a:cubicBezTo>
                  <a:cubicBezTo>
                    <a:pt x="2" y="17"/>
                    <a:pt x="2" y="18"/>
                    <a:pt x="2" y="20"/>
                  </a:cubicBezTo>
                  <a:cubicBezTo>
                    <a:pt x="1" y="28"/>
                    <a:pt x="0" y="49"/>
                    <a:pt x="0" y="72"/>
                  </a:cubicBezTo>
                  <a:cubicBezTo>
                    <a:pt x="0" y="124"/>
                    <a:pt x="6" y="143"/>
                    <a:pt x="11" y="153"/>
                  </a:cubicBezTo>
                  <a:cubicBezTo>
                    <a:pt x="11" y="154"/>
                    <a:pt x="12" y="154"/>
                    <a:pt x="12" y="155"/>
                  </a:cubicBezTo>
                  <a:cubicBezTo>
                    <a:pt x="13" y="156"/>
                    <a:pt x="14" y="158"/>
                    <a:pt x="15" y="159"/>
                  </a:cubicBezTo>
                  <a:cubicBezTo>
                    <a:pt x="29" y="180"/>
                    <a:pt x="52" y="193"/>
                    <a:pt x="78" y="193"/>
                  </a:cubicBezTo>
                  <a:cubicBezTo>
                    <a:pt x="84" y="193"/>
                    <a:pt x="90" y="192"/>
                    <a:pt x="97" y="190"/>
                  </a:cubicBezTo>
                  <a:cubicBezTo>
                    <a:pt x="97" y="190"/>
                    <a:pt x="97" y="190"/>
                    <a:pt x="97" y="190"/>
                  </a:cubicBezTo>
                  <a:cubicBezTo>
                    <a:pt x="97" y="190"/>
                    <a:pt x="97" y="190"/>
                    <a:pt x="97" y="190"/>
                  </a:cubicBezTo>
                  <a:cubicBezTo>
                    <a:pt x="103" y="200"/>
                    <a:pt x="111" y="211"/>
                    <a:pt x="121" y="221"/>
                  </a:cubicBezTo>
                  <a:cubicBezTo>
                    <a:pt x="156" y="256"/>
                    <a:pt x="175" y="292"/>
                    <a:pt x="175" y="292"/>
                  </a:cubicBezTo>
                  <a:cubicBezTo>
                    <a:pt x="175" y="292"/>
                    <a:pt x="175" y="292"/>
                    <a:pt x="175" y="292"/>
                  </a:cubicBezTo>
                  <a:cubicBezTo>
                    <a:pt x="175" y="294"/>
                    <a:pt x="175" y="295"/>
                    <a:pt x="175" y="297"/>
                  </a:cubicBezTo>
                  <a:cubicBezTo>
                    <a:pt x="175" y="297"/>
                    <a:pt x="175" y="297"/>
                    <a:pt x="175" y="297"/>
                  </a:cubicBezTo>
                  <a:cubicBezTo>
                    <a:pt x="175" y="299"/>
                    <a:pt x="175" y="301"/>
                    <a:pt x="175" y="302"/>
                  </a:cubicBezTo>
                  <a:cubicBezTo>
                    <a:pt x="175" y="302"/>
                    <a:pt x="175" y="302"/>
                    <a:pt x="175" y="302"/>
                  </a:cubicBezTo>
                  <a:cubicBezTo>
                    <a:pt x="175" y="304"/>
                    <a:pt x="174" y="306"/>
                    <a:pt x="174" y="307"/>
                  </a:cubicBezTo>
                  <a:cubicBezTo>
                    <a:pt x="174" y="307"/>
                    <a:pt x="174" y="307"/>
                    <a:pt x="174" y="307"/>
                  </a:cubicBezTo>
                  <a:cubicBezTo>
                    <a:pt x="174" y="309"/>
                    <a:pt x="174" y="311"/>
                    <a:pt x="174" y="312"/>
                  </a:cubicBezTo>
                  <a:cubicBezTo>
                    <a:pt x="174" y="312"/>
                    <a:pt x="174" y="312"/>
                    <a:pt x="174" y="312"/>
                  </a:cubicBezTo>
                  <a:cubicBezTo>
                    <a:pt x="174" y="314"/>
                    <a:pt x="175" y="316"/>
                    <a:pt x="175" y="317"/>
                  </a:cubicBezTo>
                  <a:cubicBezTo>
                    <a:pt x="175" y="317"/>
                    <a:pt x="175" y="317"/>
                    <a:pt x="175" y="317"/>
                  </a:cubicBezTo>
                  <a:cubicBezTo>
                    <a:pt x="175" y="319"/>
                    <a:pt x="175" y="321"/>
                    <a:pt x="175" y="322"/>
                  </a:cubicBezTo>
                  <a:cubicBezTo>
                    <a:pt x="175" y="322"/>
                    <a:pt x="175" y="322"/>
                    <a:pt x="175" y="322"/>
                  </a:cubicBezTo>
                  <a:cubicBezTo>
                    <a:pt x="175" y="324"/>
                    <a:pt x="175" y="326"/>
                    <a:pt x="175" y="327"/>
                  </a:cubicBezTo>
                  <a:cubicBezTo>
                    <a:pt x="175" y="327"/>
                    <a:pt x="175" y="327"/>
                    <a:pt x="175" y="327"/>
                  </a:cubicBezTo>
                  <a:cubicBezTo>
                    <a:pt x="178" y="365"/>
                    <a:pt x="190" y="396"/>
                    <a:pt x="192" y="403"/>
                  </a:cubicBezTo>
                  <a:cubicBezTo>
                    <a:pt x="192" y="403"/>
                    <a:pt x="192" y="403"/>
                    <a:pt x="192" y="403"/>
                  </a:cubicBezTo>
                  <a:cubicBezTo>
                    <a:pt x="192" y="404"/>
                    <a:pt x="192" y="404"/>
                    <a:pt x="192" y="404"/>
                  </a:cubicBezTo>
                  <a:cubicBezTo>
                    <a:pt x="192" y="404"/>
                    <a:pt x="192" y="404"/>
                    <a:pt x="192" y="404"/>
                  </a:cubicBezTo>
                  <a:cubicBezTo>
                    <a:pt x="192" y="404"/>
                    <a:pt x="193" y="404"/>
                    <a:pt x="193" y="404"/>
                  </a:cubicBezTo>
                  <a:cubicBezTo>
                    <a:pt x="196" y="412"/>
                    <a:pt x="203" y="416"/>
                    <a:pt x="210" y="416"/>
                  </a:cubicBezTo>
                  <a:cubicBezTo>
                    <a:pt x="212" y="416"/>
                    <a:pt x="215" y="416"/>
                    <a:pt x="217" y="415"/>
                  </a:cubicBezTo>
                  <a:cubicBezTo>
                    <a:pt x="227" y="411"/>
                    <a:pt x="232" y="400"/>
                    <a:pt x="228" y="390"/>
                  </a:cubicBezTo>
                  <a:cubicBezTo>
                    <a:pt x="227" y="390"/>
                    <a:pt x="194" y="304"/>
                    <a:pt x="226" y="256"/>
                  </a:cubicBezTo>
                  <a:cubicBezTo>
                    <a:pt x="230" y="250"/>
                    <a:pt x="234" y="245"/>
                    <a:pt x="237" y="240"/>
                  </a:cubicBezTo>
                  <a:cubicBezTo>
                    <a:pt x="244" y="243"/>
                    <a:pt x="252" y="245"/>
                    <a:pt x="259" y="246"/>
                  </a:cubicBezTo>
                  <a:cubicBezTo>
                    <a:pt x="262" y="246"/>
                    <a:pt x="264" y="246"/>
                    <a:pt x="267" y="246"/>
                  </a:cubicBezTo>
                  <a:cubicBezTo>
                    <a:pt x="288" y="246"/>
                    <a:pt x="308" y="237"/>
                    <a:pt x="323" y="221"/>
                  </a:cubicBezTo>
                  <a:cubicBezTo>
                    <a:pt x="330" y="214"/>
                    <a:pt x="341" y="197"/>
                    <a:pt x="353" y="143"/>
                  </a:cubicBezTo>
                  <a:cubicBezTo>
                    <a:pt x="359" y="115"/>
                    <a:pt x="362" y="90"/>
                    <a:pt x="362" y="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612776" y="1262063"/>
              <a:ext cx="1263649" cy="828675"/>
            </a:xfrm>
            <a:custGeom>
              <a:avLst/>
              <a:gdLst>
                <a:gd name="T0" fmla="*/ 522 w 527"/>
                <a:gd name="T1" fmla="*/ 127 h 346"/>
                <a:gd name="T2" fmla="*/ 414 w 527"/>
                <a:gd name="T3" fmla="*/ 9 h 346"/>
                <a:gd name="T4" fmla="*/ 404 w 527"/>
                <a:gd name="T5" fmla="*/ 4 h 346"/>
                <a:gd name="T6" fmla="*/ 394 w 527"/>
                <a:gd name="T7" fmla="*/ 8 h 346"/>
                <a:gd name="T8" fmla="*/ 275 w 527"/>
                <a:gd name="T9" fmla="*/ 116 h 346"/>
                <a:gd name="T10" fmla="*/ 272 w 527"/>
                <a:gd name="T11" fmla="*/ 131 h 346"/>
                <a:gd name="T12" fmla="*/ 284 w 527"/>
                <a:gd name="T13" fmla="*/ 140 h 346"/>
                <a:gd name="T14" fmla="*/ 345 w 527"/>
                <a:gd name="T15" fmla="*/ 143 h 346"/>
                <a:gd name="T16" fmla="*/ 223 w 527"/>
                <a:gd name="T17" fmla="*/ 242 h 346"/>
                <a:gd name="T18" fmla="*/ 110 w 527"/>
                <a:gd name="T19" fmla="*/ 118 h 346"/>
                <a:gd name="T20" fmla="*/ 134 w 527"/>
                <a:gd name="T21" fmla="*/ 52 h 346"/>
                <a:gd name="T22" fmla="*/ 114 w 527"/>
                <a:gd name="T23" fmla="*/ 31 h 346"/>
                <a:gd name="T24" fmla="*/ 114 w 527"/>
                <a:gd name="T25" fmla="*/ 31 h 346"/>
                <a:gd name="T26" fmla="*/ 81 w 527"/>
                <a:gd name="T27" fmla="*/ 117 h 346"/>
                <a:gd name="T28" fmla="*/ 221 w 527"/>
                <a:gd name="T29" fmla="*/ 270 h 346"/>
                <a:gd name="T30" fmla="*/ 327 w 527"/>
                <a:gd name="T31" fmla="*/ 232 h 346"/>
                <a:gd name="T32" fmla="*/ 375 w 527"/>
                <a:gd name="T33" fmla="*/ 131 h 346"/>
                <a:gd name="T34" fmla="*/ 375 w 527"/>
                <a:gd name="T35" fmla="*/ 130 h 346"/>
                <a:gd name="T36" fmla="*/ 375 w 527"/>
                <a:gd name="T37" fmla="*/ 130 h 346"/>
                <a:gd name="T38" fmla="*/ 375 w 527"/>
                <a:gd name="T39" fmla="*/ 116 h 346"/>
                <a:gd name="T40" fmla="*/ 347 w 527"/>
                <a:gd name="T41" fmla="*/ 115 h 346"/>
                <a:gd name="T42" fmla="*/ 347 w 527"/>
                <a:gd name="T43" fmla="*/ 115 h 346"/>
                <a:gd name="T44" fmla="*/ 320 w 527"/>
                <a:gd name="T45" fmla="*/ 114 h 346"/>
                <a:gd name="T46" fmla="*/ 403 w 527"/>
                <a:gd name="T47" fmla="*/ 38 h 346"/>
                <a:gd name="T48" fmla="*/ 478 w 527"/>
                <a:gd name="T49" fmla="*/ 121 h 346"/>
                <a:gd name="T50" fmla="*/ 451 w 527"/>
                <a:gd name="T51" fmla="*/ 120 h 346"/>
                <a:gd name="T52" fmla="*/ 451 w 527"/>
                <a:gd name="T53" fmla="*/ 120 h 346"/>
                <a:gd name="T54" fmla="*/ 423 w 527"/>
                <a:gd name="T55" fmla="*/ 118 h 346"/>
                <a:gd name="T56" fmla="*/ 422 w 527"/>
                <a:gd name="T57" fmla="*/ 133 h 346"/>
                <a:gd name="T58" fmla="*/ 422 w 527"/>
                <a:gd name="T59" fmla="*/ 133 h 346"/>
                <a:gd name="T60" fmla="*/ 422 w 527"/>
                <a:gd name="T61" fmla="*/ 133 h 346"/>
                <a:gd name="T62" fmla="*/ 422 w 527"/>
                <a:gd name="T63" fmla="*/ 133 h 346"/>
                <a:gd name="T64" fmla="*/ 359 w 527"/>
                <a:gd name="T65" fmla="*/ 267 h 346"/>
                <a:gd name="T66" fmla="*/ 219 w 527"/>
                <a:gd name="T67" fmla="*/ 317 h 346"/>
                <a:gd name="T68" fmla="*/ 34 w 527"/>
                <a:gd name="T69" fmla="*/ 114 h 346"/>
                <a:gd name="T70" fmla="*/ 70 w 527"/>
                <a:gd name="T71" fmla="*/ 10 h 346"/>
                <a:gd name="T72" fmla="*/ 43 w 527"/>
                <a:gd name="T73" fmla="*/ 0 h 346"/>
                <a:gd name="T74" fmla="*/ 6 w 527"/>
                <a:gd name="T75" fmla="*/ 113 h 346"/>
                <a:gd name="T76" fmla="*/ 218 w 527"/>
                <a:gd name="T77" fmla="*/ 346 h 346"/>
                <a:gd name="T78" fmla="*/ 228 w 527"/>
                <a:gd name="T79" fmla="*/ 346 h 346"/>
                <a:gd name="T80" fmla="*/ 378 w 527"/>
                <a:gd name="T81" fmla="*/ 288 h 346"/>
                <a:gd name="T82" fmla="*/ 449 w 527"/>
                <a:gd name="T83" fmla="*/ 148 h 346"/>
                <a:gd name="T84" fmla="*/ 511 w 527"/>
                <a:gd name="T85" fmla="*/ 151 h 346"/>
                <a:gd name="T86" fmla="*/ 512 w 527"/>
                <a:gd name="T87" fmla="*/ 151 h 346"/>
                <a:gd name="T88" fmla="*/ 525 w 527"/>
                <a:gd name="T89" fmla="*/ 143 h 346"/>
                <a:gd name="T90" fmla="*/ 522 w 527"/>
                <a:gd name="T91" fmla="*/ 127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27" h="346">
                  <a:moveTo>
                    <a:pt x="522" y="127"/>
                  </a:moveTo>
                  <a:cubicBezTo>
                    <a:pt x="414" y="9"/>
                    <a:pt x="414" y="9"/>
                    <a:pt x="414" y="9"/>
                  </a:cubicBezTo>
                  <a:cubicBezTo>
                    <a:pt x="412" y="6"/>
                    <a:pt x="408" y="4"/>
                    <a:pt x="404" y="4"/>
                  </a:cubicBezTo>
                  <a:cubicBezTo>
                    <a:pt x="401" y="4"/>
                    <a:pt x="397" y="5"/>
                    <a:pt x="394" y="8"/>
                  </a:cubicBezTo>
                  <a:cubicBezTo>
                    <a:pt x="275" y="116"/>
                    <a:pt x="275" y="116"/>
                    <a:pt x="275" y="116"/>
                  </a:cubicBezTo>
                  <a:cubicBezTo>
                    <a:pt x="271" y="120"/>
                    <a:pt x="270" y="126"/>
                    <a:pt x="272" y="131"/>
                  </a:cubicBezTo>
                  <a:cubicBezTo>
                    <a:pt x="273" y="137"/>
                    <a:pt x="278" y="140"/>
                    <a:pt x="284" y="140"/>
                  </a:cubicBezTo>
                  <a:cubicBezTo>
                    <a:pt x="345" y="143"/>
                    <a:pt x="345" y="143"/>
                    <a:pt x="345" y="143"/>
                  </a:cubicBezTo>
                  <a:cubicBezTo>
                    <a:pt x="335" y="201"/>
                    <a:pt x="283" y="245"/>
                    <a:pt x="223" y="242"/>
                  </a:cubicBezTo>
                  <a:cubicBezTo>
                    <a:pt x="157" y="239"/>
                    <a:pt x="107" y="183"/>
                    <a:pt x="110" y="118"/>
                  </a:cubicBezTo>
                  <a:cubicBezTo>
                    <a:pt x="111" y="94"/>
                    <a:pt x="119" y="71"/>
                    <a:pt x="134" y="52"/>
                  </a:cubicBezTo>
                  <a:cubicBezTo>
                    <a:pt x="128" y="46"/>
                    <a:pt x="121" y="38"/>
                    <a:pt x="114" y="31"/>
                  </a:cubicBezTo>
                  <a:cubicBezTo>
                    <a:pt x="114" y="31"/>
                    <a:pt x="114" y="31"/>
                    <a:pt x="114" y="31"/>
                  </a:cubicBezTo>
                  <a:cubicBezTo>
                    <a:pt x="94" y="55"/>
                    <a:pt x="83" y="85"/>
                    <a:pt x="81" y="117"/>
                  </a:cubicBezTo>
                  <a:cubicBezTo>
                    <a:pt x="78" y="198"/>
                    <a:pt x="140" y="266"/>
                    <a:pt x="221" y="270"/>
                  </a:cubicBezTo>
                  <a:cubicBezTo>
                    <a:pt x="260" y="272"/>
                    <a:pt x="298" y="258"/>
                    <a:pt x="327" y="232"/>
                  </a:cubicBezTo>
                  <a:cubicBezTo>
                    <a:pt x="356" y="206"/>
                    <a:pt x="373" y="170"/>
                    <a:pt x="375" y="131"/>
                  </a:cubicBezTo>
                  <a:cubicBezTo>
                    <a:pt x="375" y="131"/>
                    <a:pt x="375" y="131"/>
                    <a:pt x="375" y="130"/>
                  </a:cubicBezTo>
                  <a:cubicBezTo>
                    <a:pt x="375" y="130"/>
                    <a:pt x="375" y="130"/>
                    <a:pt x="375" y="130"/>
                  </a:cubicBezTo>
                  <a:cubicBezTo>
                    <a:pt x="375" y="116"/>
                    <a:pt x="375" y="116"/>
                    <a:pt x="375" y="116"/>
                  </a:cubicBezTo>
                  <a:cubicBezTo>
                    <a:pt x="347" y="115"/>
                    <a:pt x="347" y="115"/>
                    <a:pt x="347" y="115"/>
                  </a:cubicBezTo>
                  <a:cubicBezTo>
                    <a:pt x="347" y="115"/>
                    <a:pt x="347" y="115"/>
                    <a:pt x="347" y="115"/>
                  </a:cubicBezTo>
                  <a:cubicBezTo>
                    <a:pt x="320" y="114"/>
                    <a:pt x="320" y="114"/>
                    <a:pt x="320" y="114"/>
                  </a:cubicBezTo>
                  <a:cubicBezTo>
                    <a:pt x="403" y="38"/>
                    <a:pt x="403" y="38"/>
                    <a:pt x="403" y="38"/>
                  </a:cubicBezTo>
                  <a:cubicBezTo>
                    <a:pt x="478" y="121"/>
                    <a:pt x="478" y="121"/>
                    <a:pt x="478" y="121"/>
                  </a:cubicBezTo>
                  <a:cubicBezTo>
                    <a:pt x="451" y="120"/>
                    <a:pt x="451" y="120"/>
                    <a:pt x="451" y="120"/>
                  </a:cubicBezTo>
                  <a:cubicBezTo>
                    <a:pt x="451" y="120"/>
                    <a:pt x="451" y="120"/>
                    <a:pt x="451" y="120"/>
                  </a:cubicBezTo>
                  <a:cubicBezTo>
                    <a:pt x="423" y="118"/>
                    <a:pt x="423" y="118"/>
                    <a:pt x="423" y="118"/>
                  </a:cubicBezTo>
                  <a:cubicBezTo>
                    <a:pt x="422" y="133"/>
                    <a:pt x="422" y="133"/>
                    <a:pt x="422" y="133"/>
                  </a:cubicBezTo>
                  <a:cubicBezTo>
                    <a:pt x="422" y="133"/>
                    <a:pt x="422" y="133"/>
                    <a:pt x="422" y="133"/>
                  </a:cubicBezTo>
                  <a:cubicBezTo>
                    <a:pt x="422" y="133"/>
                    <a:pt x="422" y="133"/>
                    <a:pt x="422" y="133"/>
                  </a:cubicBezTo>
                  <a:cubicBezTo>
                    <a:pt x="422" y="133"/>
                    <a:pt x="422" y="133"/>
                    <a:pt x="422" y="133"/>
                  </a:cubicBezTo>
                  <a:cubicBezTo>
                    <a:pt x="420" y="184"/>
                    <a:pt x="397" y="232"/>
                    <a:pt x="359" y="267"/>
                  </a:cubicBezTo>
                  <a:cubicBezTo>
                    <a:pt x="320" y="302"/>
                    <a:pt x="271" y="320"/>
                    <a:pt x="219" y="317"/>
                  </a:cubicBezTo>
                  <a:cubicBezTo>
                    <a:pt x="112" y="312"/>
                    <a:pt x="29" y="221"/>
                    <a:pt x="34" y="114"/>
                  </a:cubicBezTo>
                  <a:cubicBezTo>
                    <a:pt x="36" y="76"/>
                    <a:pt x="49" y="41"/>
                    <a:pt x="70" y="10"/>
                  </a:cubicBezTo>
                  <a:cubicBezTo>
                    <a:pt x="61" y="8"/>
                    <a:pt x="52" y="4"/>
                    <a:pt x="43" y="0"/>
                  </a:cubicBezTo>
                  <a:cubicBezTo>
                    <a:pt x="21" y="33"/>
                    <a:pt x="8" y="72"/>
                    <a:pt x="6" y="113"/>
                  </a:cubicBezTo>
                  <a:cubicBezTo>
                    <a:pt x="0" y="236"/>
                    <a:pt x="95" y="340"/>
                    <a:pt x="218" y="346"/>
                  </a:cubicBezTo>
                  <a:cubicBezTo>
                    <a:pt x="221" y="346"/>
                    <a:pt x="225" y="346"/>
                    <a:pt x="228" y="346"/>
                  </a:cubicBezTo>
                  <a:cubicBezTo>
                    <a:pt x="284" y="346"/>
                    <a:pt x="337" y="326"/>
                    <a:pt x="378" y="288"/>
                  </a:cubicBezTo>
                  <a:cubicBezTo>
                    <a:pt x="418" y="251"/>
                    <a:pt x="443" y="202"/>
                    <a:pt x="449" y="148"/>
                  </a:cubicBezTo>
                  <a:cubicBezTo>
                    <a:pt x="511" y="151"/>
                    <a:pt x="511" y="151"/>
                    <a:pt x="511" y="151"/>
                  </a:cubicBezTo>
                  <a:cubicBezTo>
                    <a:pt x="511" y="151"/>
                    <a:pt x="512" y="151"/>
                    <a:pt x="512" y="151"/>
                  </a:cubicBezTo>
                  <a:cubicBezTo>
                    <a:pt x="517" y="151"/>
                    <a:pt x="522" y="148"/>
                    <a:pt x="525" y="143"/>
                  </a:cubicBezTo>
                  <a:cubicBezTo>
                    <a:pt x="527" y="138"/>
                    <a:pt x="526" y="132"/>
                    <a:pt x="522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15" name="CaixaDeTexto 71"/>
          <p:cNvSpPr txBox="1"/>
          <p:nvPr/>
        </p:nvSpPr>
        <p:spPr>
          <a:xfrm>
            <a:off x="7682816" y="1964696"/>
            <a:ext cx="12640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606163"/>
              </a:buClr>
              <a:buSzTx/>
              <a:buFontTx/>
              <a:buNone/>
              <a:tabLst/>
              <a:defRPr/>
            </a:pPr>
            <a:r>
              <a:rPr lang="es-CO" sz="1200" b="1" kern="0" dirty="0">
                <a:solidFill>
                  <a:srgbClr val="666666"/>
                </a:solidFill>
              </a:rPr>
              <a:t>Innovación</a:t>
            </a:r>
          </a:p>
        </p:txBody>
      </p:sp>
      <p:sp>
        <p:nvSpPr>
          <p:cNvPr id="17" name="CaixaDeTexto 71"/>
          <p:cNvSpPr txBox="1"/>
          <p:nvPr/>
        </p:nvSpPr>
        <p:spPr>
          <a:xfrm>
            <a:off x="9383180" y="3619555"/>
            <a:ext cx="923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606163"/>
              </a:buClr>
              <a:buSzTx/>
              <a:buFontTx/>
              <a:buNone/>
              <a:tabLst/>
              <a:defRPr/>
            </a:pPr>
            <a:r>
              <a:rPr lang="es-CO" sz="1200" b="1" kern="0" dirty="0">
                <a:solidFill>
                  <a:srgbClr val="666666"/>
                </a:solidFill>
              </a:rPr>
              <a:t>Cultura</a:t>
            </a:r>
          </a:p>
        </p:txBody>
      </p:sp>
      <p:sp>
        <p:nvSpPr>
          <p:cNvPr id="18" name="CaixaDeTexto 71"/>
          <p:cNvSpPr txBox="1"/>
          <p:nvPr/>
        </p:nvSpPr>
        <p:spPr>
          <a:xfrm>
            <a:off x="5530683" y="3619555"/>
            <a:ext cx="1690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606163"/>
              </a:buClr>
              <a:buSzTx/>
              <a:buFontTx/>
              <a:buNone/>
              <a:tabLst/>
              <a:defRPr/>
            </a:pPr>
            <a:r>
              <a:rPr lang="es-CO" sz="1200" b="1" kern="0" dirty="0">
                <a:solidFill>
                  <a:srgbClr val="666666"/>
                </a:solidFill>
              </a:rPr>
              <a:t>Generación de valor</a:t>
            </a:r>
          </a:p>
        </p:txBody>
      </p:sp>
      <p:grpSp>
        <p:nvGrpSpPr>
          <p:cNvPr id="19" name="Group 34"/>
          <p:cNvGrpSpPr>
            <a:grpSpLocks noChangeAspect="1"/>
          </p:cNvGrpSpPr>
          <p:nvPr/>
        </p:nvGrpSpPr>
        <p:grpSpPr bwMode="auto">
          <a:xfrm>
            <a:off x="8090950" y="2401515"/>
            <a:ext cx="463182" cy="432000"/>
            <a:chOff x="116" y="2264"/>
            <a:chExt cx="1322" cy="1233"/>
          </a:xfrm>
          <a:solidFill>
            <a:schemeClr val="tx1"/>
          </a:solidFill>
        </p:grpSpPr>
        <p:sp>
          <p:nvSpPr>
            <p:cNvPr id="20" name="Freeform 35"/>
            <p:cNvSpPr>
              <a:spLocks noEditPoints="1"/>
            </p:cNvSpPr>
            <p:nvPr/>
          </p:nvSpPr>
          <p:spPr bwMode="auto">
            <a:xfrm>
              <a:off x="429" y="2577"/>
              <a:ext cx="689" cy="920"/>
            </a:xfrm>
            <a:custGeom>
              <a:avLst/>
              <a:gdLst>
                <a:gd name="T0" fmla="*/ 170 w 290"/>
                <a:gd name="T1" fmla="*/ 387 h 387"/>
                <a:gd name="T2" fmla="*/ 129 w 290"/>
                <a:gd name="T3" fmla="*/ 387 h 387"/>
                <a:gd name="T4" fmla="*/ 88 w 290"/>
                <a:gd name="T5" fmla="*/ 351 h 387"/>
                <a:gd name="T6" fmla="*/ 88 w 290"/>
                <a:gd name="T7" fmla="*/ 279 h 387"/>
                <a:gd name="T8" fmla="*/ 0 w 290"/>
                <a:gd name="T9" fmla="*/ 145 h 387"/>
                <a:gd name="T10" fmla="*/ 145 w 290"/>
                <a:gd name="T11" fmla="*/ 0 h 387"/>
                <a:gd name="T12" fmla="*/ 290 w 290"/>
                <a:gd name="T13" fmla="*/ 145 h 387"/>
                <a:gd name="T14" fmla="*/ 212 w 290"/>
                <a:gd name="T15" fmla="*/ 275 h 387"/>
                <a:gd name="T16" fmla="*/ 212 w 290"/>
                <a:gd name="T17" fmla="*/ 351 h 387"/>
                <a:gd name="T18" fmla="*/ 170 w 290"/>
                <a:gd name="T19" fmla="*/ 387 h 387"/>
                <a:gd name="T20" fmla="*/ 145 w 290"/>
                <a:gd name="T21" fmla="*/ 30 h 387"/>
                <a:gd name="T22" fmla="*/ 30 w 290"/>
                <a:gd name="T23" fmla="*/ 145 h 387"/>
                <a:gd name="T24" fmla="*/ 108 w 290"/>
                <a:gd name="T25" fmla="*/ 255 h 387"/>
                <a:gd name="T26" fmla="*/ 118 w 290"/>
                <a:gd name="T27" fmla="*/ 259 h 387"/>
                <a:gd name="T28" fmla="*/ 118 w 290"/>
                <a:gd name="T29" fmla="*/ 351 h 387"/>
                <a:gd name="T30" fmla="*/ 129 w 290"/>
                <a:gd name="T31" fmla="*/ 357 h 387"/>
                <a:gd name="T32" fmla="*/ 170 w 290"/>
                <a:gd name="T33" fmla="*/ 357 h 387"/>
                <a:gd name="T34" fmla="*/ 182 w 290"/>
                <a:gd name="T35" fmla="*/ 351 h 387"/>
                <a:gd name="T36" fmla="*/ 182 w 290"/>
                <a:gd name="T37" fmla="*/ 256 h 387"/>
                <a:gd name="T38" fmla="*/ 191 w 290"/>
                <a:gd name="T39" fmla="*/ 252 h 387"/>
                <a:gd name="T40" fmla="*/ 260 w 290"/>
                <a:gd name="T41" fmla="*/ 145 h 387"/>
                <a:gd name="T42" fmla="*/ 145 w 290"/>
                <a:gd name="T43" fmla="*/ 30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90" h="387">
                  <a:moveTo>
                    <a:pt x="170" y="387"/>
                  </a:moveTo>
                  <a:cubicBezTo>
                    <a:pt x="129" y="387"/>
                    <a:pt x="129" y="387"/>
                    <a:pt x="129" y="387"/>
                  </a:cubicBezTo>
                  <a:cubicBezTo>
                    <a:pt x="106" y="387"/>
                    <a:pt x="88" y="371"/>
                    <a:pt x="88" y="351"/>
                  </a:cubicBezTo>
                  <a:cubicBezTo>
                    <a:pt x="88" y="279"/>
                    <a:pt x="88" y="279"/>
                    <a:pt x="88" y="279"/>
                  </a:cubicBezTo>
                  <a:cubicBezTo>
                    <a:pt x="35" y="256"/>
                    <a:pt x="0" y="204"/>
                    <a:pt x="0" y="145"/>
                  </a:cubicBezTo>
                  <a:cubicBezTo>
                    <a:pt x="0" y="65"/>
                    <a:pt x="65" y="0"/>
                    <a:pt x="145" y="0"/>
                  </a:cubicBezTo>
                  <a:cubicBezTo>
                    <a:pt x="225" y="0"/>
                    <a:pt x="290" y="65"/>
                    <a:pt x="290" y="145"/>
                  </a:cubicBezTo>
                  <a:cubicBezTo>
                    <a:pt x="290" y="201"/>
                    <a:pt x="260" y="251"/>
                    <a:pt x="212" y="275"/>
                  </a:cubicBezTo>
                  <a:cubicBezTo>
                    <a:pt x="212" y="351"/>
                    <a:pt x="212" y="351"/>
                    <a:pt x="212" y="351"/>
                  </a:cubicBezTo>
                  <a:cubicBezTo>
                    <a:pt x="212" y="371"/>
                    <a:pt x="194" y="387"/>
                    <a:pt x="170" y="387"/>
                  </a:cubicBezTo>
                  <a:close/>
                  <a:moveTo>
                    <a:pt x="145" y="30"/>
                  </a:moveTo>
                  <a:cubicBezTo>
                    <a:pt x="82" y="30"/>
                    <a:pt x="30" y="82"/>
                    <a:pt x="30" y="145"/>
                  </a:cubicBezTo>
                  <a:cubicBezTo>
                    <a:pt x="30" y="195"/>
                    <a:pt x="61" y="239"/>
                    <a:pt x="108" y="255"/>
                  </a:cubicBezTo>
                  <a:cubicBezTo>
                    <a:pt x="118" y="259"/>
                    <a:pt x="118" y="259"/>
                    <a:pt x="118" y="259"/>
                  </a:cubicBezTo>
                  <a:cubicBezTo>
                    <a:pt x="118" y="351"/>
                    <a:pt x="118" y="351"/>
                    <a:pt x="118" y="351"/>
                  </a:cubicBezTo>
                  <a:cubicBezTo>
                    <a:pt x="118" y="353"/>
                    <a:pt x="122" y="357"/>
                    <a:pt x="129" y="357"/>
                  </a:cubicBezTo>
                  <a:cubicBezTo>
                    <a:pt x="170" y="357"/>
                    <a:pt x="170" y="357"/>
                    <a:pt x="170" y="357"/>
                  </a:cubicBezTo>
                  <a:cubicBezTo>
                    <a:pt x="178" y="357"/>
                    <a:pt x="182" y="353"/>
                    <a:pt x="182" y="351"/>
                  </a:cubicBezTo>
                  <a:cubicBezTo>
                    <a:pt x="182" y="256"/>
                    <a:pt x="182" y="256"/>
                    <a:pt x="182" y="256"/>
                  </a:cubicBezTo>
                  <a:cubicBezTo>
                    <a:pt x="191" y="252"/>
                    <a:pt x="191" y="252"/>
                    <a:pt x="191" y="252"/>
                  </a:cubicBezTo>
                  <a:cubicBezTo>
                    <a:pt x="233" y="234"/>
                    <a:pt x="260" y="192"/>
                    <a:pt x="260" y="145"/>
                  </a:cubicBezTo>
                  <a:cubicBezTo>
                    <a:pt x="260" y="82"/>
                    <a:pt x="209" y="30"/>
                    <a:pt x="145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1" name="Rectangle 36"/>
            <p:cNvSpPr>
              <a:spLocks noChangeArrowheads="1"/>
            </p:cNvSpPr>
            <p:nvPr/>
          </p:nvSpPr>
          <p:spPr bwMode="auto">
            <a:xfrm>
              <a:off x="674" y="3283"/>
              <a:ext cx="223" cy="7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2" name="Freeform 37"/>
            <p:cNvSpPr>
              <a:spLocks/>
            </p:cNvSpPr>
            <p:nvPr/>
          </p:nvSpPr>
          <p:spPr bwMode="auto">
            <a:xfrm>
              <a:off x="1241" y="2919"/>
              <a:ext cx="197" cy="72"/>
            </a:xfrm>
            <a:custGeom>
              <a:avLst/>
              <a:gdLst>
                <a:gd name="T0" fmla="*/ 68 w 83"/>
                <a:gd name="T1" fmla="*/ 30 h 30"/>
                <a:gd name="T2" fmla="*/ 15 w 83"/>
                <a:gd name="T3" fmla="*/ 30 h 30"/>
                <a:gd name="T4" fmla="*/ 0 w 83"/>
                <a:gd name="T5" fmla="*/ 15 h 30"/>
                <a:gd name="T6" fmla="*/ 15 w 83"/>
                <a:gd name="T7" fmla="*/ 0 h 30"/>
                <a:gd name="T8" fmla="*/ 68 w 83"/>
                <a:gd name="T9" fmla="*/ 0 h 30"/>
                <a:gd name="T10" fmla="*/ 83 w 83"/>
                <a:gd name="T11" fmla="*/ 15 h 30"/>
                <a:gd name="T12" fmla="*/ 68 w 83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30">
                  <a:moveTo>
                    <a:pt x="68" y="30"/>
                  </a:moveTo>
                  <a:cubicBezTo>
                    <a:pt x="15" y="30"/>
                    <a:pt x="15" y="30"/>
                    <a:pt x="15" y="30"/>
                  </a:cubicBezTo>
                  <a:cubicBezTo>
                    <a:pt x="7" y="30"/>
                    <a:pt x="0" y="24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6" y="0"/>
                    <a:pt x="83" y="7"/>
                    <a:pt x="83" y="15"/>
                  </a:cubicBezTo>
                  <a:cubicBezTo>
                    <a:pt x="83" y="24"/>
                    <a:pt x="76" y="30"/>
                    <a:pt x="68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3" name="Freeform 38"/>
            <p:cNvSpPr>
              <a:spLocks/>
            </p:cNvSpPr>
            <p:nvPr/>
          </p:nvSpPr>
          <p:spPr bwMode="auto">
            <a:xfrm>
              <a:off x="116" y="2919"/>
              <a:ext cx="192" cy="72"/>
            </a:xfrm>
            <a:custGeom>
              <a:avLst/>
              <a:gdLst>
                <a:gd name="T0" fmla="*/ 66 w 81"/>
                <a:gd name="T1" fmla="*/ 30 h 30"/>
                <a:gd name="T2" fmla="*/ 15 w 81"/>
                <a:gd name="T3" fmla="*/ 30 h 30"/>
                <a:gd name="T4" fmla="*/ 0 w 81"/>
                <a:gd name="T5" fmla="*/ 15 h 30"/>
                <a:gd name="T6" fmla="*/ 15 w 81"/>
                <a:gd name="T7" fmla="*/ 0 h 30"/>
                <a:gd name="T8" fmla="*/ 66 w 81"/>
                <a:gd name="T9" fmla="*/ 0 h 30"/>
                <a:gd name="T10" fmla="*/ 81 w 81"/>
                <a:gd name="T11" fmla="*/ 15 h 30"/>
                <a:gd name="T12" fmla="*/ 66 w 81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30">
                  <a:moveTo>
                    <a:pt x="66" y="30"/>
                  </a:moveTo>
                  <a:cubicBezTo>
                    <a:pt x="15" y="30"/>
                    <a:pt x="15" y="30"/>
                    <a:pt x="15" y="30"/>
                  </a:cubicBezTo>
                  <a:cubicBezTo>
                    <a:pt x="6" y="30"/>
                    <a:pt x="0" y="24"/>
                    <a:pt x="0" y="15"/>
                  </a:cubicBezTo>
                  <a:cubicBezTo>
                    <a:pt x="0" y="7"/>
                    <a:pt x="6" y="0"/>
                    <a:pt x="1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74" y="0"/>
                    <a:pt x="81" y="7"/>
                    <a:pt x="81" y="15"/>
                  </a:cubicBezTo>
                  <a:cubicBezTo>
                    <a:pt x="81" y="24"/>
                    <a:pt x="74" y="30"/>
                    <a:pt x="66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4" name="Freeform 39"/>
            <p:cNvSpPr>
              <a:spLocks/>
            </p:cNvSpPr>
            <p:nvPr/>
          </p:nvSpPr>
          <p:spPr bwMode="auto">
            <a:xfrm>
              <a:off x="1125" y="2463"/>
              <a:ext cx="166" cy="162"/>
            </a:xfrm>
            <a:custGeom>
              <a:avLst/>
              <a:gdLst>
                <a:gd name="T0" fmla="*/ 16 w 70"/>
                <a:gd name="T1" fmla="*/ 68 h 68"/>
                <a:gd name="T2" fmla="*/ 6 w 70"/>
                <a:gd name="T3" fmla="*/ 63 h 68"/>
                <a:gd name="T4" fmla="*/ 6 w 70"/>
                <a:gd name="T5" fmla="*/ 42 h 68"/>
                <a:gd name="T6" fmla="*/ 43 w 70"/>
                <a:gd name="T7" fmla="*/ 6 h 68"/>
                <a:gd name="T8" fmla="*/ 64 w 70"/>
                <a:gd name="T9" fmla="*/ 6 h 68"/>
                <a:gd name="T10" fmla="*/ 64 w 70"/>
                <a:gd name="T11" fmla="*/ 27 h 68"/>
                <a:gd name="T12" fmla="*/ 27 w 70"/>
                <a:gd name="T13" fmla="*/ 64 h 68"/>
                <a:gd name="T14" fmla="*/ 16 w 70"/>
                <a:gd name="T1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68">
                  <a:moveTo>
                    <a:pt x="16" y="68"/>
                  </a:moveTo>
                  <a:cubicBezTo>
                    <a:pt x="13" y="68"/>
                    <a:pt x="9" y="66"/>
                    <a:pt x="6" y="63"/>
                  </a:cubicBezTo>
                  <a:cubicBezTo>
                    <a:pt x="0" y="58"/>
                    <a:pt x="0" y="48"/>
                    <a:pt x="6" y="42"/>
                  </a:cubicBezTo>
                  <a:cubicBezTo>
                    <a:pt x="43" y="6"/>
                    <a:pt x="43" y="6"/>
                    <a:pt x="43" y="6"/>
                  </a:cubicBezTo>
                  <a:cubicBezTo>
                    <a:pt x="49" y="0"/>
                    <a:pt x="58" y="0"/>
                    <a:pt x="64" y="6"/>
                  </a:cubicBezTo>
                  <a:cubicBezTo>
                    <a:pt x="70" y="12"/>
                    <a:pt x="70" y="21"/>
                    <a:pt x="64" y="27"/>
                  </a:cubicBezTo>
                  <a:cubicBezTo>
                    <a:pt x="27" y="64"/>
                    <a:pt x="27" y="64"/>
                    <a:pt x="27" y="64"/>
                  </a:cubicBezTo>
                  <a:cubicBezTo>
                    <a:pt x="24" y="66"/>
                    <a:pt x="20" y="68"/>
                    <a:pt x="16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5" name="Freeform 40"/>
            <p:cNvSpPr>
              <a:spLocks/>
            </p:cNvSpPr>
            <p:nvPr/>
          </p:nvSpPr>
          <p:spPr bwMode="auto">
            <a:xfrm>
              <a:off x="261" y="2463"/>
              <a:ext cx="163" cy="162"/>
            </a:xfrm>
            <a:custGeom>
              <a:avLst/>
              <a:gdLst>
                <a:gd name="T0" fmla="*/ 53 w 69"/>
                <a:gd name="T1" fmla="*/ 68 h 68"/>
                <a:gd name="T2" fmla="*/ 42 w 69"/>
                <a:gd name="T3" fmla="*/ 64 h 68"/>
                <a:gd name="T4" fmla="*/ 6 w 69"/>
                <a:gd name="T5" fmla="*/ 27 h 68"/>
                <a:gd name="T6" fmla="*/ 6 w 69"/>
                <a:gd name="T7" fmla="*/ 6 h 68"/>
                <a:gd name="T8" fmla="*/ 27 w 69"/>
                <a:gd name="T9" fmla="*/ 6 h 68"/>
                <a:gd name="T10" fmla="*/ 63 w 69"/>
                <a:gd name="T11" fmla="*/ 42 h 68"/>
                <a:gd name="T12" fmla="*/ 63 w 69"/>
                <a:gd name="T13" fmla="*/ 64 h 68"/>
                <a:gd name="T14" fmla="*/ 53 w 69"/>
                <a:gd name="T1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9" h="68">
                  <a:moveTo>
                    <a:pt x="53" y="68"/>
                  </a:moveTo>
                  <a:cubicBezTo>
                    <a:pt x="49" y="68"/>
                    <a:pt x="45" y="66"/>
                    <a:pt x="42" y="64"/>
                  </a:cubicBezTo>
                  <a:cubicBezTo>
                    <a:pt x="6" y="27"/>
                    <a:pt x="6" y="27"/>
                    <a:pt x="6" y="27"/>
                  </a:cubicBezTo>
                  <a:cubicBezTo>
                    <a:pt x="0" y="21"/>
                    <a:pt x="0" y="12"/>
                    <a:pt x="6" y="6"/>
                  </a:cubicBezTo>
                  <a:cubicBezTo>
                    <a:pt x="11" y="0"/>
                    <a:pt x="21" y="0"/>
                    <a:pt x="27" y="6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9" y="48"/>
                    <a:pt x="69" y="58"/>
                    <a:pt x="63" y="64"/>
                  </a:cubicBezTo>
                  <a:cubicBezTo>
                    <a:pt x="60" y="66"/>
                    <a:pt x="56" y="68"/>
                    <a:pt x="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  <p:sp>
          <p:nvSpPr>
            <p:cNvPr id="26" name="Freeform 41"/>
            <p:cNvSpPr>
              <a:spLocks/>
            </p:cNvSpPr>
            <p:nvPr/>
          </p:nvSpPr>
          <p:spPr bwMode="auto">
            <a:xfrm>
              <a:off x="740" y="2264"/>
              <a:ext cx="71" cy="190"/>
            </a:xfrm>
            <a:custGeom>
              <a:avLst/>
              <a:gdLst>
                <a:gd name="T0" fmla="*/ 15 w 30"/>
                <a:gd name="T1" fmla="*/ 80 h 80"/>
                <a:gd name="T2" fmla="*/ 0 w 30"/>
                <a:gd name="T3" fmla="*/ 65 h 80"/>
                <a:gd name="T4" fmla="*/ 0 w 30"/>
                <a:gd name="T5" fmla="*/ 15 h 80"/>
                <a:gd name="T6" fmla="*/ 15 w 30"/>
                <a:gd name="T7" fmla="*/ 0 h 80"/>
                <a:gd name="T8" fmla="*/ 30 w 30"/>
                <a:gd name="T9" fmla="*/ 15 h 80"/>
                <a:gd name="T10" fmla="*/ 30 w 30"/>
                <a:gd name="T11" fmla="*/ 65 h 80"/>
                <a:gd name="T12" fmla="*/ 15 w 30"/>
                <a:gd name="T13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80">
                  <a:moveTo>
                    <a:pt x="15" y="80"/>
                  </a:moveTo>
                  <a:cubicBezTo>
                    <a:pt x="6" y="80"/>
                    <a:pt x="0" y="74"/>
                    <a:pt x="0" y="6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6"/>
                    <a:pt x="6" y="0"/>
                    <a:pt x="15" y="0"/>
                  </a:cubicBezTo>
                  <a:cubicBezTo>
                    <a:pt x="23" y="0"/>
                    <a:pt x="30" y="6"/>
                    <a:pt x="30" y="1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74"/>
                    <a:pt x="23" y="80"/>
                    <a:pt x="15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+mj-lt"/>
              </a:endParaRPr>
            </a:p>
          </p:txBody>
        </p:sp>
      </p:grpSp>
      <p:grpSp>
        <p:nvGrpSpPr>
          <p:cNvPr id="27" name="Grupo 26"/>
          <p:cNvGrpSpPr>
            <a:grpSpLocks noChangeAspect="1"/>
          </p:cNvGrpSpPr>
          <p:nvPr/>
        </p:nvGrpSpPr>
        <p:grpSpPr>
          <a:xfrm>
            <a:off x="8797584" y="3667899"/>
            <a:ext cx="376743" cy="252000"/>
            <a:chOff x="2795232" y="4084531"/>
            <a:chExt cx="1751526" cy="1171583"/>
          </a:xfrm>
          <a:solidFill>
            <a:schemeClr val="tx2"/>
          </a:solidFill>
        </p:grpSpPr>
        <p:sp>
          <p:nvSpPr>
            <p:cNvPr id="28" name="Freeform 52"/>
            <p:cNvSpPr>
              <a:spLocks/>
            </p:cNvSpPr>
            <p:nvPr/>
          </p:nvSpPr>
          <p:spPr bwMode="auto">
            <a:xfrm>
              <a:off x="4045153" y="4689030"/>
              <a:ext cx="501605" cy="309850"/>
            </a:xfrm>
            <a:custGeom>
              <a:avLst/>
              <a:gdLst>
                <a:gd name="T0" fmla="*/ 464 w 464"/>
                <a:gd name="T1" fmla="*/ 251 h 287"/>
                <a:gd name="T2" fmla="*/ 447 w 464"/>
                <a:gd name="T3" fmla="*/ 134 h 287"/>
                <a:gd name="T4" fmla="*/ 404 w 464"/>
                <a:gd name="T5" fmla="*/ 46 h 287"/>
                <a:gd name="T6" fmla="*/ 308 w 464"/>
                <a:gd name="T7" fmla="*/ 0 h 287"/>
                <a:gd name="T8" fmla="*/ 113 w 464"/>
                <a:gd name="T9" fmla="*/ 0 h 287"/>
                <a:gd name="T10" fmla="*/ 16 w 464"/>
                <a:gd name="T11" fmla="*/ 46 h 287"/>
                <a:gd name="T12" fmla="*/ 0 w 464"/>
                <a:gd name="T13" fmla="*/ 69 h 287"/>
                <a:gd name="T14" fmla="*/ 48 w 464"/>
                <a:gd name="T15" fmla="*/ 123 h 287"/>
                <a:gd name="T16" fmla="*/ 113 w 464"/>
                <a:gd name="T17" fmla="*/ 67 h 287"/>
                <a:gd name="T18" fmla="*/ 308 w 464"/>
                <a:gd name="T19" fmla="*/ 67 h 287"/>
                <a:gd name="T20" fmla="*/ 394 w 464"/>
                <a:gd name="T21" fmla="*/ 220 h 287"/>
                <a:gd name="T22" fmla="*/ 96 w 464"/>
                <a:gd name="T23" fmla="*/ 220 h 287"/>
                <a:gd name="T24" fmla="*/ 113 w 464"/>
                <a:gd name="T25" fmla="*/ 287 h 287"/>
                <a:gd name="T26" fmla="*/ 430 w 464"/>
                <a:gd name="T27" fmla="*/ 287 h 287"/>
                <a:gd name="T28" fmla="*/ 430 w 464"/>
                <a:gd name="T29" fmla="*/ 287 h 287"/>
                <a:gd name="T30" fmla="*/ 464 w 464"/>
                <a:gd name="T31" fmla="*/ 253 h 287"/>
                <a:gd name="T32" fmla="*/ 464 w 464"/>
                <a:gd name="T33" fmla="*/ 25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4" h="287">
                  <a:moveTo>
                    <a:pt x="464" y="251"/>
                  </a:moveTo>
                  <a:cubicBezTo>
                    <a:pt x="463" y="240"/>
                    <a:pt x="462" y="188"/>
                    <a:pt x="447" y="134"/>
                  </a:cubicBezTo>
                  <a:cubicBezTo>
                    <a:pt x="437" y="98"/>
                    <a:pt x="423" y="68"/>
                    <a:pt x="404" y="46"/>
                  </a:cubicBezTo>
                  <a:cubicBezTo>
                    <a:pt x="379" y="16"/>
                    <a:pt x="346" y="0"/>
                    <a:pt x="308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75" y="0"/>
                    <a:pt x="41" y="16"/>
                    <a:pt x="16" y="46"/>
                  </a:cubicBezTo>
                  <a:cubicBezTo>
                    <a:pt x="10" y="53"/>
                    <a:pt x="5" y="61"/>
                    <a:pt x="0" y="69"/>
                  </a:cubicBezTo>
                  <a:cubicBezTo>
                    <a:pt x="14" y="82"/>
                    <a:pt x="31" y="99"/>
                    <a:pt x="48" y="123"/>
                  </a:cubicBezTo>
                  <a:cubicBezTo>
                    <a:pt x="61" y="92"/>
                    <a:pt x="81" y="67"/>
                    <a:pt x="113" y="67"/>
                  </a:cubicBezTo>
                  <a:cubicBezTo>
                    <a:pt x="308" y="67"/>
                    <a:pt x="308" y="67"/>
                    <a:pt x="308" y="67"/>
                  </a:cubicBezTo>
                  <a:cubicBezTo>
                    <a:pt x="371" y="67"/>
                    <a:pt x="389" y="166"/>
                    <a:pt x="394" y="220"/>
                  </a:cubicBezTo>
                  <a:cubicBezTo>
                    <a:pt x="96" y="220"/>
                    <a:pt x="96" y="220"/>
                    <a:pt x="96" y="220"/>
                  </a:cubicBezTo>
                  <a:cubicBezTo>
                    <a:pt x="103" y="240"/>
                    <a:pt x="109" y="262"/>
                    <a:pt x="113" y="287"/>
                  </a:cubicBezTo>
                  <a:cubicBezTo>
                    <a:pt x="430" y="287"/>
                    <a:pt x="430" y="287"/>
                    <a:pt x="430" y="287"/>
                  </a:cubicBezTo>
                  <a:cubicBezTo>
                    <a:pt x="430" y="287"/>
                    <a:pt x="430" y="287"/>
                    <a:pt x="430" y="287"/>
                  </a:cubicBezTo>
                  <a:cubicBezTo>
                    <a:pt x="449" y="287"/>
                    <a:pt x="464" y="272"/>
                    <a:pt x="464" y="253"/>
                  </a:cubicBezTo>
                  <a:cubicBezTo>
                    <a:pt x="464" y="253"/>
                    <a:pt x="464" y="252"/>
                    <a:pt x="464" y="2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" name="Freeform 53"/>
            <p:cNvSpPr>
              <a:spLocks noEditPoints="1"/>
            </p:cNvSpPr>
            <p:nvPr/>
          </p:nvSpPr>
          <p:spPr bwMode="auto">
            <a:xfrm>
              <a:off x="4076722" y="4265764"/>
              <a:ext cx="390527" cy="389358"/>
            </a:xfrm>
            <a:custGeom>
              <a:avLst/>
              <a:gdLst>
                <a:gd name="T0" fmla="*/ 180 w 360"/>
                <a:gd name="T1" fmla="*/ 0 h 360"/>
                <a:gd name="T2" fmla="*/ 0 w 360"/>
                <a:gd name="T3" fmla="*/ 180 h 360"/>
                <a:gd name="T4" fmla="*/ 180 w 360"/>
                <a:gd name="T5" fmla="*/ 360 h 360"/>
                <a:gd name="T6" fmla="*/ 360 w 360"/>
                <a:gd name="T7" fmla="*/ 180 h 360"/>
                <a:gd name="T8" fmla="*/ 180 w 360"/>
                <a:gd name="T9" fmla="*/ 0 h 360"/>
                <a:gd name="T10" fmla="*/ 180 w 360"/>
                <a:gd name="T11" fmla="*/ 293 h 360"/>
                <a:gd name="T12" fmla="*/ 67 w 360"/>
                <a:gd name="T13" fmla="*/ 180 h 360"/>
                <a:gd name="T14" fmla="*/ 180 w 360"/>
                <a:gd name="T15" fmla="*/ 67 h 360"/>
                <a:gd name="T16" fmla="*/ 293 w 360"/>
                <a:gd name="T17" fmla="*/ 180 h 360"/>
                <a:gd name="T18" fmla="*/ 180 w 360"/>
                <a:gd name="T19" fmla="*/ 293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0" h="360">
                  <a:moveTo>
                    <a:pt x="180" y="0"/>
                  </a:moveTo>
                  <a:cubicBezTo>
                    <a:pt x="81" y="0"/>
                    <a:pt x="0" y="81"/>
                    <a:pt x="0" y="180"/>
                  </a:cubicBezTo>
                  <a:cubicBezTo>
                    <a:pt x="0" y="280"/>
                    <a:pt x="81" y="360"/>
                    <a:pt x="180" y="360"/>
                  </a:cubicBezTo>
                  <a:cubicBezTo>
                    <a:pt x="280" y="360"/>
                    <a:pt x="360" y="280"/>
                    <a:pt x="360" y="180"/>
                  </a:cubicBezTo>
                  <a:cubicBezTo>
                    <a:pt x="360" y="81"/>
                    <a:pt x="280" y="0"/>
                    <a:pt x="180" y="0"/>
                  </a:cubicBezTo>
                  <a:close/>
                  <a:moveTo>
                    <a:pt x="180" y="293"/>
                  </a:moveTo>
                  <a:cubicBezTo>
                    <a:pt x="118" y="293"/>
                    <a:pt x="67" y="242"/>
                    <a:pt x="67" y="180"/>
                  </a:cubicBezTo>
                  <a:cubicBezTo>
                    <a:pt x="67" y="118"/>
                    <a:pt x="118" y="67"/>
                    <a:pt x="180" y="67"/>
                  </a:cubicBezTo>
                  <a:cubicBezTo>
                    <a:pt x="243" y="67"/>
                    <a:pt x="293" y="118"/>
                    <a:pt x="293" y="180"/>
                  </a:cubicBezTo>
                  <a:cubicBezTo>
                    <a:pt x="293" y="242"/>
                    <a:pt x="243" y="293"/>
                    <a:pt x="180" y="2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" name="Freeform 54"/>
            <p:cNvSpPr>
              <a:spLocks/>
            </p:cNvSpPr>
            <p:nvPr/>
          </p:nvSpPr>
          <p:spPr bwMode="auto">
            <a:xfrm>
              <a:off x="2795232" y="4689030"/>
              <a:ext cx="501605" cy="309850"/>
            </a:xfrm>
            <a:custGeom>
              <a:avLst/>
              <a:gdLst>
                <a:gd name="T0" fmla="*/ 0 w 463"/>
                <a:gd name="T1" fmla="*/ 251 h 287"/>
                <a:gd name="T2" fmla="*/ 16 w 463"/>
                <a:gd name="T3" fmla="*/ 134 h 287"/>
                <a:gd name="T4" fmla="*/ 59 w 463"/>
                <a:gd name="T5" fmla="*/ 46 h 287"/>
                <a:gd name="T6" fmla="*/ 155 w 463"/>
                <a:gd name="T7" fmla="*/ 0 h 287"/>
                <a:gd name="T8" fmla="*/ 351 w 463"/>
                <a:gd name="T9" fmla="*/ 0 h 287"/>
                <a:gd name="T10" fmla="*/ 447 w 463"/>
                <a:gd name="T11" fmla="*/ 46 h 287"/>
                <a:gd name="T12" fmla="*/ 463 w 463"/>
                <a:gd name="T13" fmla="*/ 69 h 287"/>
                <a:gd name="T14" fmla="*/ 416 w 463"/>
                <a:gd name="T15" fmla="*/ 123 h 287"/>
                <a:gd name="T16" fmla="*/ 351 w 463"/>
                <a:gd name="T17" fmla="*/ 67 h 287"/>
                <a:gd name="T18" fmla="*/ 155 w 463"/>
                <a:gd name="T19" fmla="*/ 67 h 287"/>
                <a:gd name="T20" fmla="*/ 69 w 463"/>
                <a:gd name="T21" fmla="*/ 220 h 287"/>
                <a:gd name="T22" fmla="*/ 368 w 463"/>
                <a:gd name="T23" fmla="*/ 220 h 287"/>
                <a:gd name="T24" fmla="*/ 350 w 463"/>
                <a:gd name="T25" fmla="*/ 287 h 287"/>
                <a:gd name="T26" fmla="*/ 33 w 463"/>
                <a:gd name="T27" fmla="*/ 287 h 287"/>
                <a:gd name="T28" fmla="*/ 33 w 463"/>
                <a:gd name="T29" fmla="*/ 287 h 287"/>
                <a:gd name="T30" fmla="*/ 0 w 463"/>
                <a:gd name="T31" fmla="*/ 253 h 287"/>
                <a:gd name="T32" fmla="*/ 0 w 463"/>
                <a:gd name="T33" fmla="*/ 25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3" h="287">
                  <a:moveTo>
                    <a:pt x="0" y="251"/>
                  </a:moveTo>
                  <a:cubicBezTo>
                    <a:pt x="0" y="240"/>
                    <a:pt x="1" y="188"/>
                    <a:pt x="16" y="134"/>
                  </a:cubicBezTo>
                  <a:cubicBezTo>
                    <a:pt x="26" y="98"/>
                    <a:pt x="41" y="68"/>
                    <a:pt x="59" y="46"/>
                  </a:cubicBezTo>
                  <a:cubicBezTo>
                    <a:pt x="84" y="16"/>
                    <a:pt x="118" y="0"/>
                    <a:pt x="155" y="0"/>
                  </a:cubicBezTo>
                  <a:cubicBezTo>
                    <a:pt x="351" y="0"/>
                    <a:pt x="351" y="0"/>
                    <a:pt x="351" y="0"/>
                  </a:cubicBezTo>
                  <a:cubicBezTo>
                    <a:pt x="389" y="0"/>
                    <a:pt x="422" y="16"/>
                    <a:pt x="447" y="46"/>
                  </a:cubicBezTo>
                  <a:cubicBezTo>
                    <a:pt x="453" y="53"/>
                    <a:pt x="458" y="61"/>
                    <a:pt x="463" y="69"/>
                  </a:cubicBezTo>
                  <a:cubicBezTo>
                    <a:pt x="449" y="82"/>
                    <a:pt x="432" y="99"/>
                    <a:pt x="416" y="123"/>
                  </a:cubicBezTo>
                  <a:cubicBezTo>
                    <a:pt x="403" y="92"/>
                    <a:pt x="382" y="67"/>
                    <a:pt x="351" y="67"/>
                  </a:cubicBezTo>
                  <a:cubicBezTo>
                    <a:pt x="155" y="67"/>
                    <a:pt x="155" y="67"/>
                    <a:pt x="155" y="67"/>
                  </a:cubicBezTo>
                  <a:cubicBezTo>
                    <a:pt x="93" y="67"/>
                    <a:pt x="74" y="166"/>
                    <a:pt x="69" y="220"/>
                  </a:cubicBezTo>
                  <a:cubicBezTo>
                    <a:pt x="368" y="220"/>
                    <a:pt x="368" y="220"/>
                    <a:pt x="368" y="220"/>
                  </a:cubicBezTo>
                  <a:cubicBezTo>
                    <a:pt x="361" y="240"/>
                    <a:pt x="355" y="262"/>
                    <a:pt x="350" y="287"/>
                  </a:cubicBezTo>
                  <a:cubicBezTo>
                    <a:pt x="33" y="287"/>
                    <a:pt x="33" y="287"/>
                    <a:pt x="33" y="287"/>
                  </a:cubicBezTo>
                  <a:cubicBezTo>
                    <a:pt x="33" y="287"/>
                    <a:pt x="33" y="287"/>
                    <a:pt x="33" y="287"/>
                  </a:cubicBezTo>
                  <a:cubicBezTo>
                    <a:pt x="15" y="287"/>
                    <a:pt x="0" y="272"/>
                    <a:pt x="0" y="253"/>
                  </a:cubicBezTo>
                  <a:cubicBezTo>
                    <a:pt x="0" y="253"/>
                    <a:pt x="0" y="252"/>
                    <a:pt x="0" y="2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" name="Freeform 55"/>
            <p:cNvSpPr>
              <a:spLocks noEditPoints="1"/>
            </p:cNvSpPr>
            <p:nvPr/>
          </p:nvSpPr>
          <p:spPr bwMode="auto">
            <a:xfrm>
              <a:off x="2874740" y="4265764"/>
              <a:ext cx="389358" cy="389358"/>
            </a:xfrm>
            <a:custGeom>
              <a:avLst/>
              <a:gdLst>
                <a:gd name="T0" fmla="*/ 0 w 360"/>
                <a:gd name="T1" fmla="*/ 180 h 360"/>
                <a:gd name="T2" fmla="*/ 180 w 360"/>
                <a:gd name="T3" fmla="*/ 360 h 360"/>
                <a:gd name="T4" fmla="*/ 360 w 360"/>
                <a:gd name="T5" fmla="*/ 180 h 360"/>
                <a:gd name="T6" fmla="*/ 180 w 360"/>
                <a:gd name="T7" fmla="*/ 0 h 360"/>
                <a:gd name="T8" fmla="*/ 0 w 360"/>
                <a:gd name="T9" fmla="*/ 180 h 360"/>
                <a:gd name="T10" fmla="*/ 67 w 360"/>
                <a:gd name="T11" fmla="*/ 180 h 360"/>
                <a:gd name="T12" fmla="*/ 180 w 360"/>
                <a:gd name="T13" fmla="*/ 67 h 360"/>
                <a:gd name="T14" fmla="*/ 293 w 360"/>
                <a:gd name="T15" fmla="*/ 180 h 360"/>
                <a:gd name="T16" fmla="*/ 180 w 360"/>
                <a:gd name="T17" fmla="*/ 293 h 360"/>
                <a:gd name="T18" fmla="*/ 67 w 360"/>
                <a:gd name="T19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0" h="360">
                  <a:moveTo>
                    <a:pt x="0" y="180"/>
                  </a:moveTo>
                  <a:cubicBezTo>
                    <a:pt x="0" y="280"/>
                    <a:pt x="81" y="360"/>
                    <a:pt x="180" y="360"/>
                  </a:cubicBezTo>
                  <a:cubicBezTo>
                    <a:pt x="279" y="360"/>
                    <a:pt x="360" y="280"/>
                    <a:pt x="360" y="180"/>
                  </a:cubicBezTo>
                  <a:cubicBezTo>
                    <a:pt x="360" y="81"/>
                    <a:pt x="279" y="0"/>
                    <a:pt x="180" y="0"/>
                  </a:cubicBezTo>
                  <a:cubicBezTo>
                    <a:pt x="81" y="0"/>
                    <a:pt x="0" y="81"/>
                    <a:pt x="0" y="180"/>
                  </a:cubicBezTo>
                  <a:close/>
                  <a:moveTo>
                    <a:pt x="67" y="180"/>
                  </a:moveTo>
                  <a:cubicBezTo>
                    <a:pt x="67" y="118"/>
                    <a:pt x="118" y="67"/>
                    <a:pt x="180" y="67"/>
                  </a:cubicBezTo>
                  <a:cubicBezTo>
                    <a:pt x="242" y="67"/>
                    <a:pt x="293" y="118"/>
                    <a:pt x="293" y="180"/>
                  </a:cubicBezTo>
                  <a:cubicBezTo>
                    <a:pt x="293" y="242"/>
                    <a:pt x="242" y="293"/>
                    <a:pt x="180" y="293"/>
                  </a:cubicBezTo>
                  <a:cubicBezTo>
                    <a:pt x="118" y="293"/>
                    <a:pt x="67" y="242"/>
                    <a:pt x="67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2" name="Freeform 56"/>
            <p:cNvSpPr>
              <a:spLocks noEditPoints="1"/>
            </p:cNvSpPr>
            <p:nvPr/>
          </p:nvSpPr>
          <p:spPr bwMode="auto">
            <a:xfrm>
              <a:off x="3357638" y="4084531"/>
              <a:ext cx="632561" cy="632561"/>
            </a:xfrm>
            <a:custGeom>
              <a:avLst/>
              <a:gdLst>
                <a:gd name="T0" fmla="*/ 292 w 584"/>
                <a:gd name="T1" fmla="*/ 0 h 584"/>
                <a:gd name="T2" fmla="*/ 0 w 584"/>
                <a:gd name="T3" fmla="*/ 292 h 584"/>
                <a:gd name="T4" fmla="*/ 292 w 584"/>
                <a:gd name="T5" fmla="*/ 584 h 584"/>
                <a:gd name="T6" fmla="*/ 584 w 584"/>
                <a:gd name="T7" fmla="*/ 292 h 584"/>
                <a:gd name="T8" fmla="*/ 292 w 584"/>
                <a:gd name="T9" fmla="*/ 0 h 584"/>
                <a:gd name="T10" fmla="*/ 292 w 584"/>
                <a:gd name="T11" fmla="*/ 500 h 584"/>
                <a:gd name="T12" fmla="*/ 83 w 584"/>
                <a:gd name="T13" fmla="*/ 292 h 584"/>
                <a:gd name="T14" fmla="*/ 292 w 584"/>
                <a:gd name="T15" fmla="*/ 83 h 584"/>
                <a:gd name="T16" fmla="*/ 500 w 584"/>
                <a:gd name="T17" fmla="*/ 292 h 584"/>
                <a:gd name="T18" fmla="*/ 292 w 584"/>
                <a:gd name="T19" fmla="*/ 500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4" h="584">
                  <a:moveTo>
                    <a:pt x="292" y="0"/>
                  </a:moveTo>
                  <a:cubicBezTo>
                    <a:pt x="131" y="0"/>
                    <a:pt x="0" y="131"/>
                    <a:pt x="0" y="292"/>
                  </a:cubicBezTo>
                  <a:cubicBezTo>
                    <a:pt x="0" y="453"/>
                    <a:pt x="131" y="584"/>
                    <a:pt x="292" y="584"/>
                  </a:cubicBezTo>
                  <a:cubicBezTo>
                    <a:pt x="453" y="584"/>
                    <a:pt x="584" y="453"/>
                    <a:pt x="584" y="292"/>
                  </a:cubicBezTo>
                  <a:cubicBezTo>
                    <a:pt x="584" y="131"/>
                    <a:pt x="453" y="0"/>
                    <a:pt x="292" y="0"/>
                  </a:cubicBezTo>
                  <a:close/>
                  <a:moveTo>
                    <a:pt x="292" y="500"/>
                  </a:moveTo>
                  <a:cubicBezTo>
                    <a:pt x="177" y="500"/>
                    <a:pt x="83" y="407"/>
                    <a:pt x="83" y="292"/>
                  </a:cubicBezTo>
                  <a:cubicBezTo>
                    <a:pt x="83" y="177"/>
                    <a:pt x="177" y="83"/>
                    <a:pt x="292" y="83"/>
                  </a:cubicBezTo>
                  <a:cubicBezTo>
                    <a:pt x="407" y="83"/>
                    <a:pt x="500" y="177"/>
                    <a:pt x="500" y="292"/>
                  </a:cubicBezTo>
                  <a:cubicBezTo>
                    <a:pt x="500" y="407"/>
                    <a:pt x="407" y="500"/>
                    <a:pt x="292" y="500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" name="Freeform 57"/>
            <p:cNvSpPr>
              <a:spLocks noEditPoints="1"/>
            </p:cNvSpPr>
            <p:nvPr/>
          </p:nvSpPr>
          <p:spPr bwMode="auto">
            <a:xfrm>
              <a:off x="3223175" y="4759185"/>
              <a:ext cx="901487" cy="496929"/>
            </a:xfrm>
            <a:custGeom>
              <a:avLst/>
              <a:gdLst>
                <a:gd name="T0" fmla="*/ 834 w 834"/>
                <a:gd name="T1" fmla="*/ 413 h 459"/>
                <a:gd name="T2" fmla="*/ 584 w 834"/>
                <a:gd name="T3" fmla="*/ 0 h 459"/>
                <a:gd name="T4" fmla="*/ 561 w 834"/>
                <a:gd name="T5" fmla="*/ 0 h 459"/>
                <a:gd name="T6" fmla="*/ 272 w 834"/>
                <a:gd name="T7" fmla="*/ 0 h 459"/>
                <a:gd name="T8" fmla="*/ 250 w 834"/>
                <a:gd name="T9" fmla="*/ 0 h 459"/>
                <a:gd name="T10" fmla="*/ 0 w 834"/>
                <a:gd name="T11" fmla="*/ 418 h 459"/>
                <a:gd name="T12" fmla="*/ 41 w 834"/>
                <a:gd name="T13" fmla="*/ 459 h 459"/>
                <a:gd name="T14" fmla="*/ 204 w 834"/>
                <a:gd name="T15" fmla="*/ 459 h 459"/>
                <a:gd name="T16" fmla="*/ 630 w 834"/>
                <a:gd name="T17" fmla="*/ 459 h 459"/>
                <a:gd name="T18" fmla="*/ 792 w 834"/>
                <a:gd name="T19" fmla="*/ 459 h 459"/>
                <a:gd name="T20" fmla="*/ 792 w 834"/>
                <a:gd name="T21" fmla="*/ 459 h 459"/>
                <a:gd name="T22" fmla="*/ 834 w 834"/>
                <a:gd name="T23" fmla="*/ 418 h 459"/>
                <a:gd name="T24" fmla="*/ 834 w 834"/>
                <a:gd name="T25" fmla="*/ 413 h 459"/>
                <a:gd name="T26" fmla="*/ 672 w 834"/>
                <a:gd name="T27" fmla="*/ 376 h 459"/>
                <a:gd name="T28" fmla="*/ 162 w 834"/>
                <a:gd name="T29" fmla="*/ 376 h 459"/>
                <a:gd name="T30" fmla="*/ 85 w 834"/>
                <a:gd name="T31" fmla="*/ 376 h 459"/>
                <a:gd name="T32" fmla="*/ 250 w 834"/>
                <a:gd name="T33" fmla="*/ 84 h 459"/>
                <a:gd name="T34" fmla="*/ 584 w 834"/>
                <a:gd name="T35" fmla="*/ 84 h 459"/>
                <a:gd name="T36" fmla="*/ 748 w 834"/>
                <a:gd name="T37" fmla="*/ 376 h 459"/>
                <a:gd name="T38" fmla="*/ 672 w 834"/>
                <a:gd name="T39" fmla="*/ 376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34" h="459">
                  <a:moveTo>
                    <a:pt x="834" y="413"/>
                  </a:moveTo>
                  <a:cubicBezTo>
                    <a:pt x="833" y="367"/>
                    <a:pt x="821" y="0"/>
                    <a:pt x="584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2" y="0"/>
                    <a:pt x="0" y="400"/>
                    <a:pt x="0" y="418"/>
                  </a:cubicBezTo>
                  <a:cubicBezTo>
                    <a:pt x="0" y="441"/>
                    <a:pt x="18" y="459"/>
                    <a:pt x="41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630" y="459"/>
                    <a:pt x="630" y="459"/>
                    <a:pt x="630" y="459"/>
                  </a:cubicBezTo>
                  <a:cubicBezTo>
                    <a:pt x="792" y="459"/>
                    <a:pt x="792" y="459"/>
                    <a:pt x="792" y="459"/>
                  </a:cubicBezTo>
                  <a:cubicBezTo>
                    <a:pt x="792" y="459"/>
                    <a:pt x="792" y="459"/>
                    <a:pt x="792" y="459"/>
                  </a:cubicBezTo>
                  <a:cubicBezTo>
                    <a:pt x="815" y="459"/>
                    <a:pt x="834" y="441"/>
                    <a:pt x="834" y="418"/>
                  </a:cubicBezTo>
                  <a:cubicBezTo>
                    <a:pt x="834" y="416"/>
                    <a:pt x="834" y="415"/>
                    <a:pt x="834" y="413"/>
                  </a:cubicBezTo>
                  <a:close/>
                  <a:moveTo>
                    <a:pt x="672" y="376"/>
                  </a:moveTo>
                  <a:cubicBezTo>
                    <a:pt x="162" y="376"/>
                    <a:pt x="162" y="376"/>
                    <a:pt x="162" y="376"/>
                  </a:cubicBezTo>
                  <a:cubicBezTo>
                    <a:pt x="85" y="376"/>
                    <a:pt x="85" y="376"/>
                    <a:pt x="85" y="376"/>
                  </a:cubicBezTo>
                  <a:cubicBezTo>
                    <a:pt x="93" y="286"/>
                    <a:pt x="123" y="84"/>
                    <a:pt x="250" y="84"/>
                  </a:cubicBezTo>
                  <a:cubicBezTo>
                    <a:pt x="584" y="84"/>
                    <a:pt x="584" y="84"/>
                    <a:pt x="584" y="84"/>
                  </a:cubicBezTo>
                  <a:cubicBezTo>
                    <a:pt x="710" y="84"/>
                    <a:pt x="741" y="286"/>
                    <a:pt x="748" y="376"/>
                  </a:cubicBezTo>
                  <a:lnTo>
                    <a:pt x="672" y="376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4" name="Grupo 33"/>
          <p:cNvGrpSpPr>
            <a:grpSpLocks noChangeAspect="1"/>
          </p:cNvGrpSpPr>
          <p:nvPr/>
        </p:nvGrpSpPr>
        <p:grpSpPr>
          <a:xfrm>
            <a:off x="7486355" y="3646608"/>
            <a:ext cx="332062" cy="288000"/>
            <a:chOff x="5337317" y="648994"/>
            <a:chExt cx="1507498" cy="1307466"/>
          </a:xfrm>
          <a:solidFill>
            <a:srgbClr val="666666"/>
          </a:solidFill>
        </p:grpSpPr>
        <p:sp>
          <p:nvSpPr>
            <p:cNvPr id="35" name="Freeform 18"/>
            <p:cNvSpPr>
              <a:spLocks/>
            </p:cNvSpPr>
            <p:nvPr/>
          </p:nvSpPr>
          <p:spPr bwMode="auto">
            <a:xfrm>
              <a:off x="5839071" y="648994"/>
              <a:ext cx="1005744" cy="1307466"/>
            </a:xfrm>
            <a:custGeom>
              <a:avLst/>
              <a:gdLst>
                <a:gd name="T0" fmla="*/ 379 w 379"/>
                <a:gd name="T1" fmla="*/ 208 h 492"/>
                <a:gd name="T2" fmla="*/ 322 w 379"/>
                <a:gd name="T3" fmla="*/ 151 h 492"/>
                <a:gd name="T4" fmla="*/ 179 w 379"/>
                <a:gd name="T5" fmla="*/ 151 h 492"/>
                <a:gd name="T6" fmla="*/ 188 w 379"/>
                <a:gd name="T7" fmla="*/ 34 h 492"/>
                <a:gd name="T8" fmla="*/ 135 w 379"/>
                <a:gd name="T9" fmla="*/ 0 h 492"/>
                <a:gd name="T10" fmla="*/ 106 w 379"/>
                <a:gd name="T11" fmla="*/ 6 h 492"/>
                <a:gd name="T12" fmla="*/ 96 w 379"/>
                <a:gd name="T13" fmla="*/ 17 h 492"/>
                <a:gd name="T14" fmla="*/ 62 w 379"/>
                <a:gd name="T15" fmla="*/ 86 h 492"/>
                <a:gd name="T16" fmla="*/ 0 w 379"/>
                <a:gd name="T17" fmla="*/ 182 h 492"/>
                <a:gd name="T18" fmla="*/ 0 w 379"/>
                <a:gd name="T19" fmla="*/ 248 h 492"/>
                <a:gd name="T20" fmla="*/ 95 w 379"/>
                <a:gd name="T21" fmla="*/ 106 h 492"/>
                <a:gd name="T22" fmla="*/ 128 w 379"/>
                <a:gd name="T23" fmla="*/ 38 h 492"/>
                <a:gd name="T24" fmla="*/ 135 w 379"/>
                <a:gd name="T25" fmla="*/ 38 h 492"/>
                <a:gd name="T26" fmla="*/ 154 w 379"/>
                <a:gd name="T27" fmla="*/ 51 h 492"/>
                <a:gd name="T28" fmla="*/ 134 w 379"/>
                <a:gd name="T29" fmla="*/ 163 h 492"/>
                <a:gd name="T30" fmla="*/ 136 w 379"/>
                <a:gd name="T31" fmla="*/ 181 h 492"/>
                <a:gd name="T32" fmla="*/ 152 w 379"/>
                <a:gd name="T33" fmla="*/ 189 h 492"/>
                <a:gd name="T34" fmla="*/ 322 w 379"/>
                <a:gd name="T35" fmla="*/ 189 h 492"/>
                <a:gd name="T36" fmla="*/ 341 w 379"/>
                <a:gd name="T37" fmla="*/ 208 h 492"/>
                <a:gd name="T38" fmla="*/ 322 w 379"/>
                <a:gd name="T39" fmla="*/ 227 h 492"/>
                <a:gd name="T40" fmla="*/ 305 w 379"/>
                <a:gd name="T41" fmla="*/ 239 h 492"/>
                <a:gd name="T42" fmla="*/ 310 w 379"/>
                <a:gd name="T43" fmla="*/ 260 h 492"/>
                <a:gd name="T44" fmla="*/ 322 w 379"/>
                <a:gd name="T45" fmla="*/ 284 h 492"/>
                <a:gd name="T46" fmla="*/ 303 w 379"/>
                <a:gd name="T47" fmla="*/ 303 h 492"/>
                <a:gd name="T48" fmla="*/ 286 w 379"/>
                <a:gd name="T49" fmla="*/ 315 h 492"/>
                <a:gd name="T50" fmla="*/ 291 w 379"/>
                <a:gd name="T51" fmla="*/ 336 h 492"/>
                <a:gd name="T52" fmla="*/ 303 w 379"/>
                <a:gd name="T53" fmla="*/ 359 h 492"/>
                <a:gd name="T54" fmla="*/ 285 w 379"/>
                <a:gd name="T55" fmla="*/ 378 h 492"/>
                <a:gd name="T56" fmla="*/ 267 w 379"/>
                <a:gd name="T57" fmla="*/ 391 h 492"/>
                <a:gd name="T58" fmla="*/ 272 w 379"/>
                <a:gd name="T59" fmla="*/ 411 h 492"/>
                <a:gd name="T60" fmla="*/ 285 w 379"/>
                <a:gd name="T61" fmla="*/ 435 h 492"/>
                <a:gd name="T62" fmla="*/ 266 w 379"/>
                <a:gd name="T63" fmla="*/ 454 h 492"/>
                <a:gd name="T64" fmla="*/ 114 w 379"/>
                <a:gd name="T65" fmla="*/ 454 h 492"/>
                <a:gd name="T66" fmla="*/ 0 w 379"/>
                <a:gd name="T67" fmla="*/ 429 h 492"/>
                <a:gd name="T68" fmla="*/ 0 w 379"/>
                <a:gd name="T69" fmla="*/ 469 h 492"/>
                <a:gd name="T70" fmla="*/ 114 w 379"/>
                <a:gd name="T71" fmla="*/ 492 h 492"/>
                <a:gd name="T72" fmla="*/ 266 w 379"/>
                <a:gd name="T73" fmla="*/ 492 h 492"/>
                <a:gd name="T74" fmla="*/ 322 w 379"/>
                <a:gd name="T75" fmla="*/ 435 h 492"/>
                <a:gd name="T76" fmla="*/ 315 w 379"/>
                <a:gd name="T77" fmla="*/ 407 h 492"/>
                <a:gd name="T78" fmla="*/ 341 w 379"/>
                <a:gd name="T79" fmla="*/ 359 h 492"/>
                <a:gd name="T80" fmla="*/ 334 w 379"/>
                <a:gd name="T81" fmla="*/ 331 h 492"/>
                <a:gd name="T82" fmla="*/ 360 w 379"/>
                <a:gd name="T83" fmla="*/ 284 h 492"/>
                <a:gd name="T84" fmla="*/ 353 w 379"/>
                <a:gd name="T85" fmla="*/ 256 h 492"/>
                <a:gd name="T86" fmla="*/ 379 w 379"/>
                <a:gd name="T87" fmla="*/ 208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79" h="492">
                  <a:moveTo>
                    <a:pt x="379" y="208"/>
                  </a:moveTo>
                  <a:cubicBezTo>
                    <a:pt x="379" y="177"/>
                    <a:pt x="354" y="151"/>
                    <a:pt x="322" y="151"/>
                  </a:cubicBezTo>
                  <a:cubicBezTo>
                    <a:pt x="179" y="151"/>
                    <a:pt x="179" y="151"/>
                    <a:pt x="179" y="151"/>
                  </a:cubicBezTo>
                  <a:cubicBezTo>
                    <a:pt x="190" y="118"/>
                    <a:pt x="204" y="65"/>
                    <a:pt x="188" y="34"/>
                  </a:cubicBezTo>
                  <a:cubicBezTo>
                    <a:pt x="177" y="12"/>
                    <a:pt x="158" y="0"/>
                    <a:pt x="135" y="0"/>
                  </a:cubicBezTo>
                  <a:cubicBezTo>
                    <a:pt x="120" y="0"/>
                    <a:pt x="107" y="6"/>
                    <a:pt x="106" y="6"/>
                  </a:cubicBezTo>
                  <a:cubicBezTo>
                    <a:pt x="101" y="9"/>
                    <a:pt x="98" y="12"/>
                    <a:pt x="96" y="17"/>
                  </a:cubicBezTo>
                  <a:cubicBezTo>
                    <a:pt x="96" y="17"/>
                    <a:pt x="82" y="54"/>
                    <a:pt x="62" y="86"/>
                  </a:cubicBezTo>
                  <a:cubicBezTo>
                    <a:pt x="39" y="124"/>
                    <a:pt x="18" y="156"/>
                    <a:pt x="0" y="182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23" y="218"/>
                    <a:pt x="54" y="171"/>
                    <a:pt x="95" y="106"/>
                  </a:cubicBezTo>
                  <a:cubicBezTo>
                    <a:pt x="110" y="80"/>
                    <a:pt x="123" y="52"/>
                    <a:pt x="128" y="38"/>
                  </a:cubicBezTo>
                  <a:cubicBezTo>
                    <a:pt x="130" y="38"/>
                    <a:pt x="133" y="38"/>
                    <a:pt x="135" y="38"/>
                  </a:cubicBezTo>
                  <a:cubicBezTo>
                    <a:pt x="141" y="38"/>
                    <a:pt x="148" y="39"/>
                    <a:pt x="154" y="51"/>
                  </a:cubicBezTo>
                  <a:cubicBezTo>
                    <a:pt x="164" y="71"/>
                    <a:pt x="149" y="129"/>
                    <a:pt x="134" y="163"/>
                  </a:cubicBezTo>
                  <a:cubicBezTo>
                    <a:pt x="132" y="169"/>
                    <a:pt x="133" y="175"/>
                    <a:pt x="136" y="181"/>
                  </a:cubicBezTo>
                  <a:cubicBezTo>
                    <a:pt x="140" y="186"/>
                    <a:pt x="146" y="189"/>
                    <a:pt x="152" y="189"/>
                  </a:cubicBezTo>
                  <a:cubicBezTo>
                    <a:pt x="322" y="189"/>
                    <a:pt x="322" y="189"/>
                    <a:pt x="322" y="189"/>
                  </a:cubicBezTo>
                  <a:cubicBezTo>
                    <a:pt x="333" y="189"/>
                    <a:pt x="341" y="198"/>
                    <a:pt x="341" y="208"/>
                  </a:cubicBezTo>
                  <a:cubicBezTo>
                    <a:pt x="341" y="218"/>
                    <a:pt x="333" y="227"/>
                    <a:pt x="322" y="227"/>
                  </a:cubicBezTo>
                  <a:cubicBezTo>
                    <a:pt x="315" y="227"/>
                    <a:pt x="308" y="232"/>
                    <a:pt x="305" y="239"/>
                  </a:cubicBezTo>
                  <a:cubicBezTo>
                    <a:pt x="302" y="246"/>
                    <a:pt x="304" y="255"/>
                    <a:pt x="310" y="260"/>
                  </a:cubicBezTo>
                  <a:cubicBezTo>
                    <a:pt x="313" y="263"/>
                    <a:pt x="322" y="274"/>
                    <a:pt x="322" y="284"/>
                  </a:cubicBezTo>
                  <a:cubicBezTo>
                    <a:pt x="322" y="294"/>
                    <a:pt x="314" y="303"/>
                    <a:pt x="303" y="303"/>
                  </a:cubicBezTo>
                  <a:cubicBezTo>
                    <a:pt x="296" y="303"/>
                    <a:pt x="289" y="307"/>
                    <a:pt x="286" y="315"/>
                  </a:cubicBezTo>
                  <a:cubicBezTo>
                    <a:pt x="283" y="322"/>
                    <a:pt x="285" y="330"/>
                    <a:pt x="291" y="336"/>
                  </a:cubicBezTo>
                  <a:cubicBezTo>
                    <a:pt x="294" y="339"/>
                    <a:pt x="303" y="350"/>
                    <a:pt x="303" y="359"/>
                  </a:cubicBezTo>
                  <a:cubicBezTo>
                    <a:pt x="303" y="370"/>
                    <a:pt x="295" y="378"/>
                    <a:pt x="285" y="378"/>
                  </a:cubicBezTo>
                  <a:cubicBezTo>
                    <a:pt x="277" y="378"/>
                    <a:pt x="270" y="383"/>
                    <a:pt x="267" y="391"/>
                  </a:cubicBezTo>
                  <a:cubicBezTo>
                    <a:pt x="264" y="398"/>
                    <a:pt x="266" y="406"/>
                    <a:pt x="272" y="411"/>
                  </a:cubicBezTo>
                  <a:cubicBezTo>
                    <a:pt x="275" y="414"/>
                    <a:pt x="285" y="425"/>
                    <a:pt x="285" y="435"/>
                  </a:cubicBezTo>
                  <a:cubicBezTo>
                    <a:pt x="285" y="446"/>
                    <a:pt x="276" y="454"/>
                    <a:pt x="266" y="454"/>
                  </a:cubicBezTo>
                  <a:cubicBezTo>
                    <a:pt x="114" y="454"/>
                    <a:pt x="114" y="454"/>
                    <a:pt x="114" y="454"/>
                  </a:cubicBezTo>
                  <a:cubicBezTo>
                    <a:pt x="81" y="454"/>
                    <a:pt x="32" y="440"/>
                    <a:pt x="0" y="429"/>
                  </a:cubicBezTo>
                  <a:cubicBezTo>
                    <a:pt x="0" y="469"/>
                    <a:pt x="0" y="469"/>
                    <a:pt x="0" y="469"/>
                  </a:cubicBezTo>
                  <a:cubicBezTo>
                    <a:pt x="34" y="480"/>
                    <a:pt x="80" y="492"/>
                    <a:pt x="114" y="492"/>
                  </a:cubicBezTo>
                  <a:cubicBezTo>
                    <a:pt x="266" y="492"/>
                    <a:pt x="266" y="492"/>
                    <a:pt x="266" y="492"/>
                  </a:cubicBezTo>
                  <a:cubicBezTo>
                    <a:pt x="297" y="492"/>
                    <a:pt x="322" y="467"/>
                    <a:pt x="322" y="435"/>
                  </a:cubicBezTo>
                  <a:cubicBezTo>
                    <a:pt x="322" y="425"/>
                    <a:pt x="319" y="415"/>
                    <a:pt x="315" y="407"/>
                  </a:cubicBezTo>
                  <a:cubicBezTo>
                    <a:pt x="331" y="397"/>
                    <a:pt x="341" y="379"/>
                    <a:pt x="341" y="359"/>
                  </a:cubicBezTo>
                  <a:cubicBezTo>
                    <a:pt x="341" y="349"/>
                    <a:pt x="338" y="339"/>
                    <a:pt x="334" y="331"/>
                  </a:cubicBezTo>
                  <a:cubicBezTo>
                    <a:pt x="350" y="321"/>
                    <a:pt x="360" y="304"/>
                    <a:pt x="360" y="284"/>
                  </a:cubicBezTo>
                  <a:cubicBezTo>
                    <a:pt x="360" y="273"/>
                    <a:pt x="357" y="264"/>
                    <a:pt x="353" y="256"/>
                  </a:cubicBezTo>
                  <a:cubicBezTo>
                    <a:pt x="369" y="246"/>
                    <a:pt x="379" y="228"/>
                    <a:pt x="379" y="2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6" name="Freeform 19"/>
            <p:cNvSpPr>
              <a:spLocks noEditPoints="1"/>
            </p:cNvSpPr>
            <p:nvPr/>
          </p:nvSpPr>
          <p:spPr bwMode="auto">
            <a:xfrm>
              <a:off x="5489296" y="1703907"/>
              <a:ext cx="100574" cy="101692"/>
            </a:xfrm>
            <a:custGeom>
              <a:avLst/>
              <a:gdLst>
                <a:gd name="T0" fmla="*/ 19 w 38"/>
                <a:gd name="T1" fmla="*/ 0 h 38"/>
                <a:gd name="T2" fmla="*/ 0 w 38"/>
                <a:gd name="T3" fmla="*/ 19 h 38"/>
                <a:gd name="T4" fmla="*/ 19 w 38"/>
                <a:gd name="T5" fmla="*/ 38 h 38"/>
                <a:gd name="T6" fmla="*/ 38 w 38"/>
                <a:gd name="T7" fmla="*/ 19 h 38"/>
                <a:gd name="T8" fmla="*/ 19 w 38"/>
                <a:gd name="T9" fmla="*/ 0 h 38"/>
                <a:gd name="T10" fmla="*/ 19 w 38"/>
                <a:gd name="T11" fmla="*/ 0 h 38"/>
                <a:gd name="T12" fmla="*/ 0 w 38"/>
                <a:gd name="T13" fmla="*/ 19 h 38"/>
                <a:gd name="T14" fmla="*/ 19 w 38"/>
                <a:gd name="T15" fmla="*/ 38 h 38"/>
                <a:gd name="T16" fmla="*/ 38 w 38"/>
                <a:gd name="T17" fmla="*/ 19 h 38"/>
                <a:gd name="T18" fmla="*/ 19 w 38"/>
                <a:gd name="T19" fmla="*/ 0 h 38"/>
                <a:gd name="T20" fmla="*/ 19 w 38"/>
                <a:gd name="T21" fmla="*/ 0 h 38"/>
                <a:gd name="T22" fmla="*/ 0 w 38"/>
                <a:gd name="T23" fmla="*/ 19 h 38"/>
                <a:gd name="T24" fmla="*/ 19 w 38"/>
                <a:gd name="T25" fmla="*/ 38 h 38"/>
                <a:gd name="T26" fmla="*/ 38 w 38"/>
                <a:gd name="T27" fmla="*/ 19 h 38"/>
                <a:gd name="T28" fmla="*/ 19 w 38"/>
                <a:gd name="T2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38">
                  <a:moveTo>
                    <a:pt x="19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30"/>
                    <a:pt x="8" y="38"/>
                    <a:pt x="19" y="38"/>
                  </a:cubicBezTo>
                  <a:cubicBezTo>
                    <a:pt x="29" y="38"/>
                    <a:pt x="38" y="30"/>
                    <a:pt x="38" y="19"/>
                  </a:cubicBezTo>
                  <a:cubicBezTo>
                    <a:pt x="38" y="9"/>
                    <a:pt x="29" y="0"/>
                    <a:pt x="19" y="0"/>
                  </a:cubicBezTo>
                  <a:close/>
                  <a:moveTo>
                    <a:pt x="19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30"/>
                    <a:pt x="8" y="38"/>
                    <a:pt x="19" y="38"/>
                  </a:cubicBezTo>
                  <a:cubicBezTo>
                    <a:pt x="29" y="38"/>
                    <a:pt x="38" y="30"/>
                    <a:pt x="38" y="19"/>
                  </a:cubicBezTo>
                  <a:cubicBezTo>
                    <a:pt x="38" y="9"/>
                    <a:pt x="29" y="0"/>
                    <a:pt x="19" y="0"/>
                  </a:cubicBezTo>
                  <a:close/>
                  <a:moveTo>
                    <a:pt x="19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30"/>
                    <a:pt x="8" y="38"/>
                    <a:pt x="19" y="38"/>
                  </a:cubicBezTo>
                  <a:cubicBezTo>
                    <a:pt x="29" y="38"/>
                    <a:pt x="38" y="30"/>
                    <a:pt x="38" y="19"/>
                  </a:cubicBezTo>
                  <a:cubicBezTo>
                    <a:pt x="38" y="9"/>
                    <a:pt x="29" y="0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7" name="Freeform 20"/>
            <p:cNvSpPr>
              <a:spLocks noEditPoints="1"/>
            </p:cNvSpPr>
            <p:nvPr/>
          </p:nvSpPr>
          <p:spPr bwMode="auto">
            <a:xfrm>
              <a:off x="5337317" y="949599"/>
              <a:ext cx="403415" cy="1006861"/>
            </a:xfrm>
            <a:custGeom>
              <a:avLst/>
              <a:gdLst>
                <a:gd name="T0" fmla="*/ 133 w 152"/>
                <a:gd name="T1" fmla="*/ 0 h 379"/>
                <a:gd name="T2" fmla="*/ 19 w 152"/>
                <a:gd name="T3" fmla="*/ 0 h 379"/>
                <a:gd name="T4" fmla="*/ 0 w 152"/>
                <a:gd name="T5" fmla="*/ 19 h 379"/>
                <a:gd name="T6" fmla="*/ 0 w 152"/>
                <a:gd name="T7" fmla="*/ 360 h 379"/>
                <a:gd name="T8" fmla="*/ 19 w 152"/>
                <a:gd name="T9" fmla="*/ 379 h 379"/>
                <a:gd name="T10" fmla="*/ 133 w 152"/>
                <a:gd name="T11" fmla="*/ 379 h 379"/>
                <a:gd name="T12" fmla="*/ 152 w 152"/>
                <a:gd name="T13" fmla="*/ 360 h 379"/>
                <a:gd name="T14" fmla="*/ 152 w 152"/>
                <a:gd name="T15" fmla="*/ 19 h 379"/>
                <a:gd name="T16" fmla="*/ 133 w 152"/>
                <a:gd name="T17" fmla="*/ 0 h 379"/>
                <a:gd name="T18" fmla="*/ 114 w 152"/>
                <a:gd name="T19" fmla="*/ 341 h 379"/>
                <a:gd name="T20" fmla="*/ 38 w 152"/>
                <a:gd name="T21" fmla="*/ 341 h 379"/>
                <a:gd name="T22" fmla="*/ 38 w 152"/>
                <a:gd name="T23" fmla="*/ 38 h 379"/>
                <a:gd name="T24" fmla="*/ 114 w 152"/>
                <a:gd name="T25" fmla="*/ 38 h 379"/>
                <a:gd name="T26" fmla="*/ 114 w 152"/>
                <a:gd name="T27" fmla="*/ 341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2" h="379">
                  <a:moveTo>
                    <a:pt x="133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" y="0"/>
                    <a:pt x="0" y="9"/>
                    <a:pt x="0" y="19"/>
                  </a:cubicBezTo>
                  <a:cubicBezTo>
                    <a:pt x="0" y="360"/>
                    <a:pt x="0" y="360"/>
                    <a:pt x="0" y="360"/>
                  </a:cubicBezTo>
                  <a:cubicBezTo>
                    <a:pt x="0" y="371"/>
                    <a:pt x="9" y="379"/>
                    <a:pt x="19" y="379"/>
                  </a:cubicBezTo>
                  <a:cubicBezTo>
                    <a:pt x="133" y="379"/>
                    <a:pt x="133" y="379"/>
                    <a:pt x="133" y="379"/>
                  </a:cubicBezTo>
                  <a:cubicBezTo>
                    <a:pt x="143" y="379"/>
                    <a:pt x="152" y="371"/>
                    <a:pt x="152" y="360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2" y="9"/>
                    <a:pt x="143" y="0"/>
                    <a:pt x="133" y="0"/>
                  </a:cubicBezTo>
                  <a:close/>
                  <a:moveTo>
                    <a:pt x="114" y="341"/>
                  </a:moveTo>
                  <a:cubicBezTo>
                    <a:pt x="38" y="341"/>
                    <a:pt x="38" y="341"/>
                    <a:pt x="38" y="341"/>
                  </a:cubicBezTo>
                  <a:cubicBezTo>
                    <a:pt x="38" y="38"/>
                    <a:pt x="38" y="38"/>
                    <a:pt x="38" y="38"/>
                  </a:cubicBezTo>
                  <a:cubicBezTo>
                    <a:pt x="114" y="38"/>
                    <a:pt x="114" y="38"/>
                    <a:pt x="114" y="38"/>
                  </a:cubicBezTo>
                  <a:lnTo>
                    <a:pt x="114" y="341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8" name="Oval 21"/>
            <p:cNvSpPr>
              <a:spLocks noChangeArrowheads="1"/>
            </p:cNvSpPr>
            <p:nvPr/>
          </p:nvSpPr>
          <p:spPr bwMode="auto">
            <a:xfrm>
              <a:off x="5489296" y="1703907"/>
              <a:ext cx="100574" cy="101692"/>
            </a:xfrm>
            <a:prstGeom prst="ellipse">
              <a:avLst/>
            </a:prstGeom>
            <a:grpFill/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1000" dirty="0">
                <a:solidFill>
                  <a:schemeClr val="accent6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0" name="Retângulo 24">
            <a:hlinkClick r:id="" action="ppaction://noaction"/>
          </p:cNvPr>
          <p:cNvSpPr/>
          <p:nvPr/>
        </p:nvSpPr>
        <p:spPr>
          <a:xfrm>
            <a:off x="7310127" y="1716697"/>
            <a:ext cx="2009407" cy="252000"/>
          </a:xfrm>
          <a:prstGeom prst="roundRect">
            <a:avLst>
              <a:gd name="adj" fmla="val 7945"/>
            </a:avLst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es-CO" sz="1000" kern="0" dirty="0">
                <a:solidFill>
                  <a:srgbClr val="666666"/>
                </a:solidFill>
              </a:rPr>
              <a:t>Gestión ambiental responsable</a:t>
            </a:r>
          </a:p>
        </p:txBody>
      </p:sp>
      <p:sp>
        <p:nvSpPr>
          <p:cNvPr id="41" name="Retângulo 24">
            <a:hlinkClick r:id="" action="ppaction://noaction"/>
          </p:cNvPr>
          <p:cNvSpPr/>
          <p:nvPr/>
        </p:nvSpPr>
        <p:spPr>
          <a:xfrm>
            <a:off x="5611829" y="4791683"/>
            <a:ext cx="5219151" cy="312419"/>
          </a:xfrm>
          <a:prstGeom prst="roundRect">
            <a:avLst>
              <a:gd name="adj" fmla="val 7945"/>
            </a:avLst>
          </a:prstGeom>
          <a:solidFill>
            <a:srgbClr val="FF78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es-CO" sz="1200" kern="0" dirty="0"/>
              <a:t>Informe de gestión y sostenibilidad - Voluntariado</a:t>
            </a:r>
          </a:p>
        </p:txBody>
      </p:sp>
      <p:sp>
        <p:nvSpPr>
          <p:cNvPr id="42" name="Retângulo 24">
            <a:hlinkClick r:id="" action="ppaction://noaction"/>
          </p:cNvPr>
          <p:cNvSpPr/>
          <p:nvPr/>
        </p:nvSpPr>
        <p:spPr>
          <a:xfrm>
            <a:off x="9383180" y="3902366"/>
            <a:ext cx="1380757" cy="252000"/>
          </a:xfrm>
          <a:prstGeom prst="roundRect">
            <a:avLst>
              <a:gd name="adj" fmla="val 7945"/>
            </a:avLst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r>
              <a:rPr lang="es-CO" sz="1000" kern="0" dirty="0">
                <a:solidFill>
                  <a:srgbClr val="666666"/>
                </a:solidFill>
              </a:rPr>
              <a:t>Educación financiera</a:t>
            </a:r>
          </a:p>
        </p:txBody>
      </p:sp>
      <p:sp>
        <p:nvSpPr>
          <p:cNvPr id="43" name="Retângulo 24">
            <a:hlinkClick r:id="" action="ppaction://noaction"/>
          </p:cNvPr>
          <p:cNvSpPr/>
          <p:nvPr/>
        </p:nvSpPr>
        <p:spPr>
          <a:xfrm>
            <a:off x="5611829" y="3902366"/>
            <a:ext cx="1609176" cy="252000"/>
          </a:xfrm>
          <a:prstGeom prst="roundRect">
            <a:avLst>
              <a:gd name="adj" fmla="val 7945"/>
            </a:avLst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r"/>
            <a:r>
              <a:rPr lang="es-CO" sz="1000" kern="0" dirty="0">
                <a:solidFill>
                  <a:srgbClr val="666666"/>
                </a:solidFill>
              </a:rPr>
              <a:t>Financiación sostenible</a:t>
            </a:r>
          </a:p>
        </p:txBody>
      </p:sp>
    </p:spTree>
    <p:extLst>
      <p:ext uri="{BB962C8B-B14F-4D97-AF65-F5344CB8AC3E}">
        <p14:creationId xmlns:p14="http://schemas.microsoft.com/office/powerpoint/2010/main" val="377949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6000" y="197228"/>
            <a:ext cx="11055900" cy="377538"/>
          </a:xfrm>
        </p:spPr>
        <p:txBody>
          <a:bodyPr/>
          <a:lstStyle/>
          <a:p>
            <a:r>
              <a:rPr lang="es-CO" dirty="0"/>
              <a:t>Fuerte estructura organizacional para soportar la estrategia</a:t>
            </a:r>
            <a:endParaRPr lang="es-CO" sz="1800" dirty="0">
              <a:solidFill>
                <a:srgbClr val="1D4080"/>
              </a:solidFill>
            </a:endParaRPr>
          </a:p>
        </p:txBody>
      </p:sp>
      <p:sp>
        <p:nvSpPr>
          <p:cNvPr id="88" name="AutoShape 66">
            <a:extLst>
              <a:ext uri="{FF2B5EF4-FFF2-40B4-BE49-F238E27FC236}">
                <a16:creationId xmlns="" xmlns:a16="http://schemas.microsoft.com/office/drawing/2014/main" id="{CB451FC9-C0AA-49B6-96D0-EADECA529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534" y="938195"/>
            <a:ext cx="3857652" cy="214314"/>
          </a:xfrm>
          <a:prstGeom prst="roundRect">
            <a:avLst>
              <a:gd name="adj" fmla="val 50000"/>
            </a:avLst>
          </a:prstGeom>
          <a:solidFill>
            <a:srgbClr val="59595B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Junta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Directiva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Chile</a:t>
            </a:r>
          </a:p>
        </p:txBody>
      </p:sp>
      <p:sp>
        <p:nvSpPr>
          <p:cNvPr id="89" name="AutoShape 66">
            <a:extLst>
              <a:ext uri="{FF2B5EF4-FFF2-40B4-BE49-F238E27FC236}">
                <a16:creationId xmlns="" xmlns:a16="http://schemas.microsoft.com/office/drawing/2014/main" id="{06FE3268-067B-4655-94D9-7631DFAA3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534" y="1295385"/>
            <a:ext cx="3857652" cy="214314"/>
          </a:xfrm>
          <a:prstGeom prst="roundRect">
            <a:avLst>
              <a:gd name="adj" fmla="val 50000"/>
            </a:avLst>
          </a:prstGeom>
          <a:solidFill>
            <a:srgbClr val="1D4080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Itaú CorpBanca CEO</a:t>
            </a:r>
          </a:p>
        </p:txBody>
      </p:sp>
      <p:cxnSp>
        <p:nvCxnSpPr>
          <p:cNvPr id="90" name="9 Conector recto">
            <a:extLst>
              <a:ext uri="{FF2B5EF4-FFF2-40B4-BE49-F238E27FC236}">
                <a16:creationId xmlns="" xmlns:a16="http://schemas.microsoft.com/office/drawing/2014/main" id="{2202B405-F687-4D92-8285-1FC384F84E9F}"/>
              </a:ext>
            </a:extLst>
          </p:cNvPr>
          <p:cNvCxnSpPr>
            <a:stCxn id="88" idx="2"/>
            <a:endCxn id="89" idx="0"/>
          </p:cNvCxnSpPr>
          <p:nvPr/>
        </p:nvCxnSpPr>
        <p:spPr>
          <a:xfrm>
            <a:off x="6041360" y="1152509"/>
            <a:ext cx="0" cy="142876"/>
          </a:xfrm>
          <a:prstGeom prst="line">
            <a:avLst/>
          </a:prstGeom>
          <a:ln w="12700">
            <a:solidFill>
              <a:srgbClr val="6061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to 11">
            <a:extLst>
              <a:ext uri="{FF2B5EF4-FFF2-40B4-BE49-F238E27FC236}">
                <a16:creationId xmlns="" xmlns:a16="http://schemas.microsoft.com/office/drawing/2014/main" id="{8EA011BB-43D9-41A6-AF4C-78CFCFC6DEF9}"/>
              </a:ext>
            </a:extLst>
          </p:cNvPr>
          <p:cNvCxnSpPr/>
          <p:nvPr/>
        </p:nvCxnSpPr>
        <p:spPr bwMode="auto">
          <a:xfrm>
            <a:off x="884535" y="1868877"/>
            <a:ext cx="10332000" cy="0"/>
          </a:xfrm>
          <a:prstGeom prst="line">
            <a:avLst/>
          </a:prstGeom>
          <a:ln w="12700">
            <a:solidFill>
              <a:srgbClr val="6061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Elipse 12">
            <a:extLst>
              <a:ext uri="{FF2B5EF4-FFF2-40B4-BE49-F238E27FC236}">
                <a16:creationId xmlns="" xmlns:a16="http://schemas.microsoft.com/office/drawing/2014/main" id="{74A30F54-352A-4718-910D-480DA2405902}"/>
              </a:ext>
            </a:extLst>
          </p:cNvPr>
          <p:cNvSpPr/>
          <p:nvPr/>
        </p:nvSpPr>
        <p:spPr bwMode="auto">
          <a:xfrm>
            <a:off x="884535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Elipse 13">
            <a:extLst>
              <a:ext uri="{FF2B5EF4-FFF2-40B4-BE49-F238E27FC236}">
                <a16:creationId xmlns="" xmlns:a16="http://schemas.microsoft.com/office/drawing/2014/main" id="{6E0188F2-42AF-447B-A3E6-2968B6F429A2}"/>
              </a:ext>
            </a:extLst>
          </p:cNvPr>
          <p:cNvSpPr/>
          <p:nvPr/>
        </p:nvSpPr>
        <p:spPr bwMode="auto">
          <a:xfrm>
            <a:off x="1650842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Elipse 14">
            <a:extLst>
              <a:ext uri="{FF2B5EF4-FFF2-40B4-BE49-F238E27FC236}">
                <a16:creationId xmlns="" xmlns:a16="http://schemas.microsoft.com/office/drawing/2014/main" id="{FC44A17F-F21A-419F-8541-8F48435C541E}"/>
              </a:ext>
            </a:extLst>
          </p:cNvPr>
          <p:cNvSpPr/>
          <p:nvPr/>
        </p:nvSpPr>
        <p:spPr bwMode="auto">
          <a:xfrm>
            <a:off x="2502176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Elipse 15">
            <a:extLst>
              <a:ext uri="{FF2B5EF4-FFF2-40B4-BE49-F238E27FC236}">
                <a16:creationId xmlns="" xmlns:a16="http://schemas.microsoft.com/office/drawing/2014/main" id="{AC87C306-D946-4318-83D7-99D13D5CF6FE}"/>
              </a:ext>
            </a:extLst>
          </p:cNvPr>
          <p:cNvSpPr/>
          <p:nvPr/>
        </p:nvSpPr>
        <p:spPr bwMode="auto">
          <a:xfrm>
            <a:off x="3677510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Elipse 16">
            <a:extLst>
              <a:ext uri="{FF2B5EF4-FFF2-40B4-BE49-F238E27FC236}">
                <a16:creationId xmlns="" xmlns:a16="http://schemas.microsoft.com/office/drawing/2014/main" id="{091CEFEE-67BA-46B2-B818-808B9F063510}"/>
              </a:ext>
            </a:extLst>
          </p:cNvPr>
          <p:cNvSpPr/>
          <p:nvPr/>
        </p:nvSpPr>
        <p:spPr bwMode="auto">
          <a:xfrm>
            <a:off x="4870844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Elipse 18">
            <a:extLst>
              <a:ext uri="{FF2B5EF4-FFF2-40B4-BE49-F238E27FC236}">
                <a16:creationId xmlns="" xmlns:a16="http://schemas.microsoft.com/office/drawing/2014/main" id="{EAB9C96A-E481-4ADC-B85D-0D998CEED960}"/>
              </a:ext>
            </a:extLst>
          </p:cNvPr>
          <p:cNvSpPr/>
          <p:nvPr/>
        </p:nvSpPr>
        <p:spPr bwMode="auto">
          <a:xfrm>
            <a:off x="6699512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Elipse 19">
            <a:extLst>
              <a:ext uri="{FF2B5EF4-FFF2-40B4-BE49-F238E27FC236}">
                <a16:creationId xmlns="" xmlns:a16="http://schemas.microsoft.com/office/drawing/2014/main" id="{1FA749F3-C496-4ACD-A028-518C7D4BDFEE}"/>
              </a:ext>
            </a:extLst>
          </p:cNvPr>
          <p:cNvSpPr/>
          <p:nvPr/>
        </p:nvSpPr>
        <p:spPr bwMode="auto">
          <a:xfrm>
            <a:off x="9014180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9" name="Elipse 30">
            <a:extLst>
              <a:ext uri="{FF2B5EF4-FFF2-40B4-BE49-F238E27FC236}">
                <a16:creationId xmlns="" xmlns:a16="http://schemas.microsoft.com/office/drawing/2014/main" id="{CB2C919E-4CF2-4882-8DF9-742795265C85}"/>
              </a:ext>
            </a:extLst>
          </p:cNvPr>
          <p:cNvSpPr/>
          <p:nvPr/>
        </p:nvSpPr>
        <p:spPr bwMode="auto">
          <a:xfrm>
            <a:off x="7784846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Elipse 34">
            <a:extLst>
              <a:ext uri="{FF2B5EF4-FFF2-40B4-BE49-F238E27FC236}">
                <a16:creationId xmlns="" xmlns:a16="http://schemas.microsoft.com/office/drawing/2014/main" id="{1E739497-4B5C-40E6-9339-CEFAF7D04DB6}"/>
              </a:ext>
            </a:extLst>
          </p:cNvPr>
          <p:cNvSpPr/>
          <p:nvPr/>
        </p:nvSpPr>
        <p:spPr bwMode="auto">
          <a:xfrm>
            <a:off x="10117514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1" name="AutoShape 66">
            <a:extLst>
              <a:ext uri="{FF2B5EF4-FFF2-40B4-BE49-F238E27FC236}">
                <a16:creationId xmlns="" xmlns:a16="http://schemas.microsoft.com/office/drawing/2014/main" id="{B5BF0D93-A132-49B4-B479-4F58B6E32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508" y="1924040"/>
            <a:ext cx="544354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CFO</a:t>
            </a:r>
            <a:r>
              <a:rPr kumimoji="0" lang="es-CO" sz="1000" b="1" i="0" u="none" strike="noStrike" kern="1200" cap="none" spc="0" normalizeH="0" baseline="3000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solidFill>
                  <a:srgbClr val="606163"/>
                </a:solidFill>
                <a:latin typeface="Arial"/>
              </a:rPr>
              <a:t>Rodrigo </a:t>
            </a:r>
            <a:r>
              <a:rPr lang="en-US" sz="1000" dirty="0" err="1" smtClean="0">
                <a:solidFill>
                  <a:srgbClr val="606163"/>
                </a:solidFill>
                <a:latin typeface="Arial"/>
              </a:rPr>
              <a:t>Couto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AutoShape 66">
            <a:extLst>
              <a:ext uri="{FF2B5EF4-FFF2-40B4-BE49-F238E27FC236}">
                <a16:creationId xmlns="" xmlns:a16="http://schemas.microsoft.com/office/drawing/2014/main" id="{4BB02CB0-22B5-4A83-8A7A-2016C3598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842" y="1924040"/>
            <a:ext cx="504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Riesgos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Mauricio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Baeza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AutoShape 66">
            <a:extLst>
              <a:ext uri="{FF2B5EF4-FFF2-40B4-BE49-F238E27FC236}">
                <a16:creationId xmlns="" xmlns:a16="http://schemas.microsoft.com/office/drawing/2014/main" id="{FFB9EAF0-1579-4A69-BAB1-3EFFD9089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176" y="1924040"/>
            <a:ext cx="576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Tesorería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Pedro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Silva</a:t>
            </a:r>
          </a:p>
        </p:txBody>
      </p:sp>
      <p:sp>
        <p:nvSpPr>
          <p:cNvPr id="104" name="AutoShape 66">
            <a:extLst>
              <a:ext uri="{FF2B5EF4-FFF2-40B4-BE49-F238E27FC236}">
                <a16:creationId xmlns="" xmlns:a16="http://schemas.microsoft.com/office/drawing/2014/main" id="{8134998F-1185-419F-B9CD-3B97D3167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7510" y="1924040"/>
            <a:ext cx="1152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Marketing &amp;  </a:t>
            </a: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Productos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Luciana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Hildebrandi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5" name="AutoShape 66">
            <a:extLst>
              <a:ext uri="{FF2B5EF4-FFF2-40B4-BE49-F238E27FC236}">
                <a16:creationId xmlns="" xmlns:a16="http://schemas.microsoft.com/office/drawing/2014/main" id="{1D65E49E-7B4A-494B-B3EC-099ADD45C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844" y="1924040"/>
            <a:ext cx="612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Colombia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Álvaro Pimentel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AutoShape 66">
            <a:extLst>
              <a:ext uri="{FF2B5EF4-FFF2-40B4-BE49-F238E27FC236}">
                <a16:creationId xmlns="" xmlns:a16="http://schemas.microsoft.com/office/drawing/2014/main" id="{DB4A4100-6550-41DB-B95F-69998E3DE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178" y="1924040"/>
            <a:ext cx="612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Mayorista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Christian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Tauber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7" name="AutoShape 66">
            <a:extLst>
              <a:ext uri="{FF2B5EF4-FFF2-40B4-BE49-F238E27FC236}">
                <a16:creationId xmlns="" xmlns:a16="http://schemas.microsoft.com/office/drawing/2014/main" id="{54EAD4B9-BF61-4CED-8C36-CCC1BD244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7512" y="1924040"/>
            <a:ext cx="576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Minorista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Julián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Acuña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AutoShape 66">
            <a:extLst>
              <a:ext uri="{FF2B5EF4-FFF2-40B4-BE49-F238E27FC236}">
                <a16:creationId xmlns="" xmlns:a16="http://schemas.microsoft.com/office/drawing/2014/main" id="{EDC83277-FB10-45E2-A7BA-07A45D1C2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846" y="1924040"/>
            <a:ext cx="972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Recursos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</a:t>
            </a: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Humanos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Marcela Jiménez</a:t>
            </a:r>
          </a:p>
        </p:txBody>
      </p:sp>
      <p:sp>
        <p:nvSpPr>
          <p:cNvPr id="109" name="AutoShape 66">
            <a:extLst>
              <a:ext uri="{FF2B5EF4-FFF2-40B4-BE49-F238E27FC236}">
                <a16:creationId xmlns="" xmlns:a16="http://schemas.microsoft.com/office/drawing/2014/main" id="{5EF8B005-D96E-441B-9972-33865E8BC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8180" y="1924040"/>
            <a:ext cx="864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Legal &amp;  </a:t>
            </a: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Cumplimiento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Cristián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Toro</a:t>
            </a:r>
          </a:p>
        </p:txBody>
      </p:sp>
      <p:sp>
        <p:nvSpPr>
          <p:cNvPr id="110" name="AutoShape 66">
            <a:extLst>
              <a:ext uri="{FF2B5EF4-FFF2-40B4-BE49-F238E27FC236}">
                <a16:creationId xmlns="" xmlns:a16="http://schemas.microsoft.com/office/drawing/2014/main" id="{61001C19-32EE-48A2-B9AD-B354350CD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3514" y="1924040"/>
            <a:ext cx="720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Tecnología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Luis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Rodrigues</a:t>
            </a:r>
          </a:p>
        </p:txBody>
      </p:sp>
      <p:sp>
        <p:nvSpPr>
          <p:cNvPr id="111" name="AutoShape 66">
            <a:extLst>
              <a:ext uri="{FF2B5EF4-FFF2-40B4-BE49-F238E27FC236}">
                <a16:creationId xmlns="" xmlns:a16="http://schemas.microsoft.com/office/drawing/2014/main" id="{AFF6D9DE-8A00-488D-9443-283837B0E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523" y="3367085"/>
            <a:ext cx="2678925" cy="214315"/>
          </a:xfrm>
          <a:prstGeom prst="roundRect">
            <a:avLst>
              <a:gd name="adj" fmla="val 50000"/>
            </a:avLst>
          </a:prstGeom>
          <a:solidFill>
            <a:srgbClr val="1D4080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Itaú CorpBanca Colombia CEO</a:t>
            </a:r>
          </a:p>
        </p:txBody>
      </p:sp>
      <p:sp>
        <p:nvSpPr>
          <p:cNvPr id="112" name="AutoShape 66">
            <a:extLst>
              <a:ext uri="{FF2B5EF4-FFF2-40B4-BE49-F238E27FC236}">
                <a16:creationId xmlns="" xmlns:a16="http://schemas.microsoft.com/office/drawing/2014/main" id="{8B83FEBA-4223-432E-8451-C794FA675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58" y="3995741"/>
            <a:ext cx="648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CFO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Juan Pablo </a:t>
            </a:r>
            <a:r>
              <a:rPr kumimoji="0" lang="es-CO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Michelsen</a:t>
            </a:r>
            <a:endParaRPr kumimoji="0" lang="es-CO" sz="1000" b="0" i="0" u="none" strike="noStrike" kern="1200" cap="none" spc="0" normalizeH="0" baseline="3000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3" name="AutoShape 66">
            <a:extLst>
              <a:ext uri="{FF2B5EF4-FFF2-40B4-BE49-F238E27FC236}">
                <a16:creationId xmlns="" xmlns:a16="http://schemas.microsoft.com/office/drawing/2014/main" id="{314BDB62-F75B-4FC8-8A91-68C88C7DD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932" y="3995741"/>
            <a:ext cx="720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Riesgos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Juan Ignacio Castro</a:t>
            </a:r>
          </a:p>
        </p:txBody>
      </p:sp>
      <p:sp>
        <p:nvSpPr>
          <p:cNvPr id="114" name="AutoShape 66">
            <a:extLst>
              <a:ext uri="{FF2B5EF4-FFF2-40B4-BE49-F238E27FC236}">
                <a16:creationId xmlns="" xmlns:a16="http://schemas.microsoft.com/office/drawing/2014/main" id="{0C8BA7BF-FB85-4708-916A-B922C3C4A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1706" y="3995741"/>
            <a:ext cx="576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Tesorería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Daniel Brasil</a:t>
            </a:r>
          </a:p>
        </p:txBody>
      </p:sp>
      <p:sp>
        <p:nvSpPr>
          <p:cNvPr id="115" name="AutoShape 66">
            <a:extLst>
              <a:ext uri="{FF2B5EF4-FFF2-40B4-BE49-F238E27FC236}">
                <a16:creationId xmlns="" xmlns:a16="http://schemas.microsoft.com/office/drawing/2014/main" id="{0E0DA456-4458-4AFE-80A5-8A28C404C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8919" y="3999731"/>
            <a:ext cx="1044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</a:rPr>
              <a:t>Cumplimiento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s-CO" sz="1000" dirty="0">
                <a:solidFill>
                  <a:srgbClr val="606163"/>
                </a:solidFill>
                <a:latin typeface="Arial"/>
              </a:rPr>
              <a:t>Carlos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s-CO" sz="1000" dirty="0">
                <a:solidFill>
                  <a:srgbClr val="606163"/>
                </a:solidFill>
                <a:latin typeface="Arial"/>
              </a:rPr>
              <a:t>Díaz</a:t>
            </a:r>
          </a:p>
        </p:txBody>
      </p:sp>
      <p:sp>
        <p:nvSpPr>
          <p:cNvPr id="116" name="AutoShape 66">
            <a:extLst>
              <a:ext uri="{FF2B5EF4-FFF2-40B4-BE49-F238E27FC236}">
                <a16:creationId xmlns="" xmlns:a16="http://schemas.microsoft.com/office/drawing/2014/main" id="{D01E2EE6-354D-4AD2-A4D3-045607B83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5693" y="3995741"/>
            <a:ext cx="612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Mayorista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Jorge           Villa</a:t>
            </a:r>
          </a:p>
        </p:txBody>
      </p:sp>
      <p:sp>
        <p:nvSpPr>
          <p:cNvPr id="117" name="AutoShape 66">
            <a:extLst>
              <a:ext uri="{FF2B5EF4-FFF2-40B4-BE49-F238E27FC236}">
                <a16:creationId xmlns="" xmlns:a16="http://schemas.microsoft.com/office/drawing/2014/main" id="{49705143-1A69-4109-861D-5E66F6368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802" y="3995741"/>
            <a:ext cx="576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Minorista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Hernando Osorio</a:t>
            </a:r>
          </a:p>
        </p:txBody>
      </p:sp>
      <p:sp>
        <p:nvSpPr>
          <p:cNvPr id="118" name="AutoShape 66">
            <a:extLst>
              <a:ext uri="{FF2B5EF4-FFF2-40B4-BE49-F238E27FC236}">
                <a16:creationId xmlns="" xmlns:a16="http://schemas.microsoft.com/office/drawing/2014/main" id="{5786CEA3-2338-4B8E-9F70-30D97DA24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1576" y="3995741"/>
            <a:ext cx="1116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Recursos   Humanos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María L. Ospina</a:t>
            </a:r>
          </a:p>
        </p:txBody>
      </p:sp>
      <p:sp>
        <p:nvSpPr>
          <p:cNvPr id="119" name="AutoShape 66">
            <a:extLst>
              <a:ext uri="{FF2B5EF4-FFF2-40B4-BE49-F238E27FC236}">
                <a16:creationId xmlns="" xmlns:a16="http://schemas.microsoft.com/office/drawing/2014/main" id="{25BFA9A1-6B7A-4D43-BF07-DD625D8D9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0350" y="3995741"/>
            <a:ext cx="1116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Jurídico y Secretaría General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Dolly Murcia</a:t>
            </a:r>
          </a:p>
        </p:txBody>
      </p:sp>
      <p:sp>
        <p:nvSpPr>
          <p:cNvPr id="120" name="AutoShape 66">
            <a:extLst>
              <a:ext uri="{FF2B5EF4-FFF2-40B4-BE49-F238E27FC236}">
                <a16:creationId xmlns="" xmlns:a16="http://schemas.microsoft.com/office/drawing/2014/main" id="{456325D5-B4ED-4AE1-83EA-B1B045836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6276" y="3995741"/>
            <a:ext cx="792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Operaciones</a:t>
            </a:r>
            <a:endParaRPr kumimoji="0" lang="es-CO" sz="1000" b="1" i="0" u="none" strike="noStrike" kern="1200" cap="none" spc="0" normalizeH="0" baseline="0" noProof="0" dirty="0">
              <a:ln>
                <a:noFill/>
              </a:ln>
              <a:solidFill>
                <a:srgbClr val="F4791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Liliana Suárez</a:t>
            </a:r>
          </a:p>
        </p:txBody>
      </p:sp>
      <p:sp>
        <p:nvSpPr>
          <p:cNvPr id="121" name="AutoShape 66">
            <a:extLst>
              <a:ext uri="{FF2B5EF4-FFF2-40B4-BE49-F238E27FC236}">
                <a16:creationId xmlns="" xmlns:a16="http://schemas.microsoft.com/office/drawing/2014/main" id="{B6B10AF2-DC24-4B48-843A-EFC440DAF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9124" y="3995741"/>
            <a:ext cx="71438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F4791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Tecnología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Bernardo Alba</a:t>
            </a:r>
          </a:p>
        </p:txBody>
      </p:sp>
      <p:sp>
        <p:nvSpPr>
          <p:cNvPr id="122" name="AutoShape 66">
            <a:extLst>
              <a:ext uri="{FF2B5EF4-FFF2-40B4-BE49-F238E27FC236}">
                <a16:creationId xmlns="" xmlns:a16="http://schemas.microsoft.com/office/drawing/2014/main" id="{65B702A4-12A6-4BC7-AEAA-31B0FBF8B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1663" y="3000370"/>
            <a:ext cx="2714644" cy="214314"/>
          </a:xfrm>
          <a:prstGeom prst="roundRect">
            <a:avLst>
              <a:gd name="adj" fmla="val 50000"/>
            </a:avLst>
          </a:prstGeom>
          <a:solidFill>
            <a:srgbClr val="59595B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Junta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Directiva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Colombia</a:t>
            </a:r>
          </a:p>
        </p:txBody>
      </p:sp>
      <p:cxnSp>
        <p:nvCxnSpPr>
          <p:cNvPr id="133" name="149 Conector recto">
            <a:extLst>
              <a:ext uri="{FF2B5EF4-FFF2-40B4-BE49-F238E27FC236}">
                <a16:creationId xmlns="" xmlns:a16="http://schemas.microsoft.com/office/drawing/2014/main" id="{505530DD-6AEB-4D9E-B5FB-5CA331A9AF7A}"/>
              </a:ext>
            </a:extLst>
          </p:cNvPr>
          <p:cNvCxnSpPr/>
          <p:nvPr/>
        </p:nvCxnSpPr>
        <p:spPr>
          <a:xfrm>
            <a:off x="907508" y="2528615"/>
            <a:ext cx="3225" cy="1332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solid"/>
          </a:ln>
          <a:effectLst/>
        </p:spPr>
      </p:cxnSp>
      <p:cxnSp>
        <p:nvCxnSpPr>
          <p:cNvPr id="135" name="161 Conector recto">
            <a:extLst>
              <a:ext uri="{FF2B5EF4-FFF2-40B4-BE49-F238E27FC236}">
                <a16:creationId xmlns="" xmlns:a16="http://schemas.microsoft.com/office/drawing/2014/main" id="{78E96ED2-16AC-493F-A49B-7EFB1595E0B8}"/>
              </a:ext>
            </a:extLst>
          </p:cNvPr>
          <p:cNvCxnSpPr/>
          <p:nvPr/>
        </p:nvCxnSpPr>
        <p:spPr>
          <a:xfrm>
            <a:off x="9138350" y="2528615"/>
            <a:ext cx="0" cy="1332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dash"/>
          </a:ln>
          <a:effectLst/>
        </p:spPr>
      </p:cxnSp>
      <p:sp>
        <p:nvSpPr>
          <p:cNvPr id="136" name="AutoShape 66">
            <a:extLst>
              <a:ext uri="{FF2B5EF4-FFF2-40B4-BE49-F238E27FC236}">
                <a16:creationId xmlns="" xmlns:a16="http://schemas.microsoft.com/office/drawing/2014/main" id="{0C6ED0AE-71EE-49E9-91EB-9E31F79AE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0480" y="3995741"/>
            <a:ext cx="1188000" cy="642942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Franquicia</a:t>
            </a:r>
            <a:r>
              <a:rPr kumimoji="0" lang="es-CO" sz="1000" b="1" i="0" u="none" strike="noStrike" kern="1200" cap="none" spc="0" normalizeH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es-CO" sz="1000" b="1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Productos y Digital</a:t>
            </a: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s-CO" sz="1000" dirty="0" smtClean="0">
                <a:solidFill>
                  <a:srgbClr val="606163"/>
                </a:solidFill>
                <a:latin typeface="Arial"/>
              </a:rPr>
              <a:t>Jorge </a:t>
            </a:r>
            <a:r>
              <a:rPr lang="es-CO" sz="1000" dirty="0" err="1" smtClean="0">
                <a:solidFill>
                  <a:srgbClr val="606163"/>
                </a:solidFill>
                <a:latin typeface="Arial"/>
              </a:rPr>
              <a:t>Andre</a:t>
            </a:r>
            <a:r>
              <a:rPr lang="es-CO" sz="1000" dirty="0" smtClean="0">
                <a:solidFill>
                  <a:srgbClr val="606163"/>
                </a:solidFill>
                <a:latin typeface="Arial"/>
              </a:rPr>
              <a:t> Miranda Da Rocha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7" name="Conector reto 11">
            <a:extLst>
              <a:ext uri="{FF2B5EF4-FFF2-40B4-BE49-F238E27FC236}">
                <a16:creationId xmlns="" xmlns:a16="http://schemas.microsoft.com/office/drawing/2014/main" id="{4F30A210-1180-46D5-B150-304E19492A51}"/>
              </a:ext>
            </a:extLst>
          </p:cNvPr>
          <p:cNvCxnSpPr/>
          <p:nvPr/>
        </p:nvCxnSpPr>
        <p:spPr bwMode="auto">
          <a:xfrm flipH="1">
            <a:off x="7970186" y="1035377"/>
            <a:ext cx="469896" cy="0"/>
          </a:xfrm>
          <a:prstGeom prst="line">
            <a:avLst/>
          </a:prstGeom>
          <a:noFill/>
          <a:ln w="6350" cap="flat" cmpd="sng" algn="ctr">
            <a:solidFill>
              <a:srgbClr val="606163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AutoShape 66">
            <a:extLst>
              <a:ext uri="{FF2B5EF4-FFF2-40B4-BE49-F238E27FC236}">
                <a16:creationId xmlns="" xmlns:a16="http://schemas.microsoft.com/office/drawing/2014/main" id="{06F92380-98C4-4A97-999B-4DD90533C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0489" y="926438"/>
            <a:ext cx="1800000" cy="217879"/>
          </a:xfrm>
          <a:prstGeom prst="roundRect">
            <a:avLst>
              <a:gd name="adj" fmla="val 50000"/>
            </a:avLst>
          </a:prstGeom>
          <a:noFill/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wrap="square" lIns="0" tIns="0" rIns="0" bIns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Comité</a:t>
            </a: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Auditoría</a:t>
            </a:r>
            <a:endParaRPr kumimoji="0" lang="en-US" sz="1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9" name="Conector reto 65">
            <a:extLst>
              <a:ext uri="{FF2B5EF4-FFF2-40B4-BE49-F238E27FC236}">
                <a16:creationId xmlns="" xmlns:a16="http://schemas.microsoft.com/office/drawing/2014/main" id="{5E634ABA-7D2D-469E-B004-D94C43614DCE}"/>
              </a:ext>
            </a:extLst>
          </p:cNvPr>
          <p:cNvCxnSpPr>
            <a:stCxn id="138" idx="2"/>
            <a:endCxn id="140" idx="0"/>
          </p:cNvCxnSpPr>
          <p:nvPr/>
        </p:nvCxnSpPr>
        <p:spPr bwMode="auto">
          <a:xfrm>
            <a:off x="9030489" y="1144317"/>
            <a:ext cx="0" cy="122525"/>
          </a:xfrm>
          <a:prstGeom prst="line">
            <a:avLst/>
          </a:prstGeom>
          <a:noFill/>
          <a:ln w="635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0" name="AutoShape 66">
            <a:extLst>
              <a:ext uri="{FF2B5EF4-FFF2-40B4-BE49-F238E27FC236}">
                <a16:creationId xmlns="" xmlns:a16="http://schemas.microsoft.com/office/drawing/2014/main" id="{7353EDC8-D970-4F65-A4E9-5EB16EE7D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6489" y="1266842"/>
            <a:ext cx="1188000" cy="393096"/>
          </a:xfrm>
          <a:prstGeom prst="roundRect">
            <a:avLst>
              <a:gd name="adj" fmla="val 50000"/>
            </a:avLst>
          </a:prstGeom>
          <a:noFill/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wrap="square" lIns="0" tIns="0" rIns="0" bIns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1D408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CAE</a:t>
            </a:r>
            <a:endParaRPr kumimoji="0" lang="en-US" sz="1000" b="1" i="0" u="none" strike="noStrike" kern="0" cap="none" spc="0" normalizeH="0" baseline="0" noProof="0" dirty="0">
              <a:ln>
                <a:noFill/>
              </a:ln>
              <a:solidFill>
                <a:srgbClr val="F4791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5F606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Emerson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srgbClr val="5F606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Bastián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5F606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1" name="Elipse 34">
            <a:extLst>
              <a:ext uri="{FF2B5EF4-FFF2-40B4-BE49-F238E27FC236}">
                <a16:creationId xmlns="" xmlns:a16="http://schemas.microsoft.com/office/drawing/2014/main" id="{DEFC5DEA-1BF7-4105-B741-40F6F0E4F79B}"/>
              </a:ext>
            </a:extLst>
          </p:cNvPr>
          <p:cNvSpPr/>
          <p:nvPr/>
        </p:nvSpPr>
        <p:spPr bwMode="auto">
          <a:xfrm>
            <a:off x="11184851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0" name="AutoShape 66">
            <a:extLst>
              <a:ext uri="{FF2B5EF4-FFF2-40B4-BE49-F238E27FC236}">
                <a16:creationId xmlns="" xmlns:a16="http://schemas.microsoft.com/office/drawing/2014/main" id="{083F739B-6886-4DC5-91A4-FD455149E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4851" y="1910915"/>
            <a:ext cx="792000" cy="576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Operaciones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Jorge    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Novis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061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1" name="Picture 2">
            <a:extLst>
              <a:ext uri="{FF2B5EF4-FFF2-40B4-BE49-F238E27FC236}">
                <a16:creationId xmlns="" xmlns:a16="http://schemas.microsoft.com/office/drawing/2014/main" id="{43D27417-AC22-4598-B94E-BAE0E9BDC0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" t="10477" r="88121" b="21219"/>
          <a:stretch/>
        </p:blipFill>
        <p:spPr bwMode="auto">
          <a:xfrm>
            <a:off x="3665857" y="902288"/>
            <a:ext cx="288000" cy="28612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2" name="Picture 2">
            <a:extLst>
              <a:ext uri="{FF2B5EF4-FFF2-40B4-BE49-F238E27FC236}">
                <a16:creationId xmlns="" xmlns:a16="http://schemas.microsoft.com/office/drawing/2014/main" id="{3D1FE315-090D-4B68-B47F-F15A141116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22" t="10137" r="47873" b="19684"/>
          <a:stretch/>
        </p:blipFill>
        <p:spPr bwMode="auto">
          <a:xfrm>
            <a:off x="4332743" y="2954002"/>
            <a:ext cx="288000" cy="2880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" name="Elipse 17">
            <a:extLst>
              <a:ext uri="{FF2B5EF4-FFF2-40B4-BE49-F238E27FC236}">
                <a16:creationId xmlns="" xmlns:a16="http://schemas.microsoft.com/office/drawing/2014/main" id="{226BE23A-B5F3-4643-A911-AE24F7022E9A}"/>
              </a:ext>
            </a:extLst>
          </p:cNvPr>
          <p:cNvSpPr/>
          <p:nvPr/>
        </p:nvSpPr>
        <p:spPr bwMode="auto">
          <a:xfrm>
            <a:off x="5794178" y="183501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54" name="9 Conector recto">
            <a:extLst>
              <a:ext uri="{FF2B5EF4-FFF2-40B4-BE49-F238E27FC236}">
                <a16:creationId xmlns="" xmlns:a16="http://schemas.microsoft.com/office/drawing/2014/main" id="{FBBBDDEF-03F5-47F4-AE9C-CA08CA390667}"/>
              </a:ext>
            </a:extLst>
          </p:cNvPr>
          <p:cNvCxnSpPr>
            <a:stCxn id="89" idx="2"/>
          </p:cNvCxnSpPr>
          <p:nvPr/>
        </p:nvCxnSpPr>
        <p:spPr>
          <a:xfrm>
            <a:off x="6041360" y="1509699"/>
            <a:ext cx="0" cy="360000"/>
          </a:xfrm>
          <a:prstGeom prst="line">
            <a:avLst/>
          </a:prstGeom>
          <a:ln w="12700">
            <a:solidFill>
              <a:srgbClr val="6061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AutoShape 66">
            <a:extLst>
              <a:ext uri="{FF2B5EF4-FFF2-40B4-BE49-F238E27FC236}">
                <a16:creationId xmlns="" xmlns:a16="http://schemas.microsoft.com/office/drawing/2014/main" id="{6E535882-DA79-4721-819F-EAEA82D20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5542" y="1509699"/>
            <a:ext cx="1571636" cy="214314"/>
          </a:xfrm>
          <a:prstGeom prst="rect">
            <a:avLst/>
          </a:prstGeom>
          <a:solidFill>
            <a:schemeClr val="tx1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959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Gabriel Moura</a:t>
            </a:r>
          </a:p>
        </p:txBody>
      </p:sp>
      <p:cxnSp>
        <p:nvCxnSpPr>
          <p:cNvPr id="156" name="9 Conector recto">
            <a:extLst>
              <a:ext uri="{FF2B5EF4-FFF2-40B4-BE49-F238E27FC236}">
                <a16:creationId xmlns="" xmlns:a16="http://schemas.microsoft.com/office/drawing/2014/main" id="{100CA893-1923-4529-B1E7-60A6C799CBD1}"/>
              </a:ext>
            </a:extLst>
          </p:cNvPr>
          <p:cNvCxnSpPr>
            <a:stCxn id="122" idx="2"/>
            <a:endCxn id="111" idx="0"/>
          </p:cNvCxnSpPr>
          <p:nvPr/>
        </p:nvCxnSpPr>
        <p:spPr>
          <a:xfrm>
            <a:off x="6088985" y="3214684"/>
            <a:ext cx="1" cy="152401"/>
          </a:xfrm>
          <a:prstGeom prst="line">
            <a:avLst/>
          </a:prstGeom>
          <a:ln w="12700">
            <a:solidFill>
              <a:srgbClr val="6061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to 11">
            <a:extLst>
              <a:ext uri="{FF2B5EF4-FFF2-40B4-BE49-F238E27FC236}">
                <a16:creationId xmlns="" xmlns:a16="http://schemas.microsoft.com/office/drawing/2014/main" id="{25910B3A-B04B-4485-8564-590706B9AED4}"/>
              </a:ext>
            </a:extLst>
          </p:cNvPr>
          <p:cNvCxnSpPr/>
          <p:nvPr/>
        </p:nvCxnSpPr>
        <p:spPr bwMode="auto">
          <a:xfrm>
            <a:off x="855960" y="3945327"/>
            <a:ext cx="10332000" cy="0"/>
          </a:xfrm>
          <a:prstGeom prst="line">
            <a:avLst/>
          </a:prstGeom>
          <a:ln w="12700">
            <a:solidFill>
              <a:srgbClr val="6061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Elipse 12">
            <a:extLst>
              <a:ext uri="{FF2B5EF4-FFF2-40B4-BE49-F238E27FC236}">
                <a16:creationId xmlns="" xmlns:a16="http://schemas.microsoft.com/office/drawing/2014/main" id="{CF38CD61-4CB4-44D9-B5D7-0FC6D77B358A}"/>
              </a:ext>
            </a:extLst>
          </p:cNvPr>
          <p:cNvSpPr/>
          <p:nvPr/>
        </p:nvSpPr>
        <p:spPr bwMode="auto">
          <a:xfrm>
            <a:off x="855960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1" name="Elipse 13">
            <a:extLst>
              <a:ext uri="{FF2B5EF4-FFF2-40B4-BE49-F238E27FC236}">
                <a16:creationId xmlns="" xmlns:a16="http://schemas.microsoft.com/office/drawing/2014/main" id="{E31E4E27-75E3-4A50-AA7A-3BCF667EEA6F}"/>
              </a:ext>
            </a:extLst>
          </p:cNvPr>
          <p:cNvSpPr/>
          <p:nvPr/>
        </p:nvSpPr>
        <p:spPr bwMode="auto">
          <a:xfrm>
            <a:off x="1740932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2" name="Elipse 14">
            <a:extLst>
              <a:ext uri="{FF2B5EF4-FFF2-40B4-BE49-F238E27FC236}">
                <a16:creationId xmlns="" xmlns:a16="http://schemas.microsoft.com/office/drawing/2014/main" id="{64A369C1-CFB8-4011-894D-7EE09F6D6187}"/>
              </a:ext>
            </a:extLst>
          </p:cNvPr>
          <p:cNvSpPr/>
          <p:nvPr/>
        </p:nvSpPr>
        <p:spPr bwMode="auto">
          <a:xfrm>
            <a:off x="2563706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6" name="Elipse 15">
            <a:extLst>
              <a:ext uri="{FF2B5EF4-FFF2-40B4-BE49-F238E27FC236}">
                <a16:creationId xmlns="" xmlns:a16="http://schemas.microsoft.com/office/drawing/2014/main" id="{149BF66F-559E-4C08-88AB-E7FB18932487}"/>
              </a:ext>
            </a:extLst>
          </p:cNvPr>
          <p:cNvSpPr/>
          <p:nvPr/>
        </p:nvSpPr>
        <p:spPr bwMode="auto">
          <a:xfrm>
            <a:off x="3638480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7" name="Elipse 16">
            <a:extLst>
              <a:ext uri="{FF2B5EF4-FFF2-40B4-BE49-F238E27FC236}">
                <a16:creationId xmlns="" xmlns:a16="http://schemas.microsoft.com/office/drawing/2014/main" id="{134C999E-0CD9-4D53-B983-88E05A3DD08B}"/>
              </a:ext>
            </a:extLst>
          </p:cNvPr>
          <p:cNvSpPr/>
          <p:nvPr/>
        </p:nvSpPr>
        <p:spPr bwMode="auto">
          <a:xfrm>
            <a:off x="4904919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0" name="Elipse 18">
            <a:extLst>
              <a:ext uri="{FF2B5EF4-FFF2-40B4-BE49-F238E27FC236}">
                <a16:creationId xmlns="" xmlns:a16="http://schemas.microsoft.com/office/drawing/2014/main" id="{F72CF7AB-A841-4E48-A16D-923EF54555D7}"/>
              </a:ext>
            </a:extLst>
          </p:cNvPr>
          <p:cNvSpPr/>
          <p:nvPr/>
        </p:nvSpPr>
        <p:spPr bwMode="auto">
          <a:xfrm>
            <a:off x="6754802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1" name="Elipse 19">
            <a:extLst>
              <a:ext uri="{FF2B5EF4-FFF2-40B4-BE49-F238E27FC236}">
                <a16:creationId xmlns="" xmlns:a16="http://schemas.microsoft.com/office/drawing/2014/main" id="{AEE0FCA5-212E-4586-945F-458F3BCB6A97}"/>
              </a:ext>
            </a:extLst>
          </p:cNvPr>
          <p:cNvSpPr/>
          <p:nvPr/>
        </p:nvSpPr>
        <p:spPr bwMode="auto">
          <a:xfrm>
            <a:off x="9102350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2" name="Elipse 30">
            <a:extLst>
              <a:ext uri="{FF2B5EF4-FFF2-40B4-BE49-F238E27FC236}">
                <a16:creationId xmlns="" xmlns:a16="http://schemas.microsoft.com/office/drawing/2014/main" id="{836C0C5E-25DB-4653-BC5D-4F934072122C}"/>
              </a:ext>
            </a:extLst>
          </p:cNvPr>
          <p:cNvSpPr/>
          <p:nvPr/>
        </p:nvSpPr>
        <p:spPr bwMode="auto">
          <a:xfrm>
            <a:off x="7793576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3" name="Elipse 34">
            <a:extLst>
              <a:ext uri="{FF2B5EF4-FFF2-40B4-BE49-F238E27FC236}">
                <a16:creationId xmlns="" xmlns:a16="http://schemas.microsoft.com/office/drawing/2014/main" id="{E10A0F24-FFAF-4590-8091-21CFC1BF5253}"/>
              </a:ext>
            </a:extLst>
          </p:cNvPr>
          <p:cNvSpPr/>
          <p:nvPr/>
        </p:nvSpPr>
        <p:spPr bwMode="auto">
          <a:xfrm>
            <a:off x="10233012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4" name="Elipse 34">
            <a:extLst>
              <a:ext uri="{FF2B5EF4-FFF2-40B4-BE49-F238E27FC236}">
                <a16:creationId xmlns="" xmlns:a16="http://schemas.microsoft.com/office/drawing/2014/main" id="{7B7E5D0E-C397-4D56-A36E-0387EDC3008E}"/>
              </a:ext>
            </a:extLst>
          </p:cNvPr>
          <p:cNvSpPr/>
          <p:nvPr/>
        </p:nvSpPr>
        <p:spPr bwMode="auto">
          <a:xfrm>
            <a:off x="11148450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5" name="Elipse 17">
            <a:extLst>
              <a:ext uri="{FF2B5EF4-FFF2-40B4-BE49-F238E27FC236}">
                <a16:creationId xmlns="" xmlns:a16="http://schemas.microsoft.com/office/drawing/2014/main" id="{DF03AD38-42DC-4390-AA64-987E363ABDBC}"/>
              </a:ext>
            </a:extLst>
          </p:cNvPr>
          <p:cNvSpPr/>
          <p:nvPr/>
        </p:nvSpPr>
        <p:spPr bwMode="auto">
          <a:xfrm>
            <a:off x="5925693" y="3911469"/>
            <a:ext cx="72000" cy="72000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60616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O" sz="1100" b="1" i="0" u="none" strike="noStrike" kern="1200" cap="none" spc="0" normalizeH="0" baseline="0" noProof="0" dirty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76" name="9 Conector recto">
            <a:extLst>
              <a:ext uri="{FF2B5EF4-FFF2-40B4-BE49-F238E27FC236}">
                <a16:creationId xmlns="" xmlns:a16="http://schemas.microsoft.com/office/drawing/2014/main" id="{80436A25-3A38-4E10-8A42-3BF04E96E560}"/>
              </a:ext>
            </a:extLst>
          </p:cNvPr>
          <p:cNvCxnSpPr/>
          <p:nvPr/>
        </p:nvCxnSpPr>
        <p:spPr>
          <a:xfrm>
            <a:off x="6088985" y="3582581"/>
            <a:ext cx="0" cy="360000"/>
          </a:xfrm>
          <a:prstGeom prst="line">
            <a:avLst/>
          </a:prstGeom>
          <a:ln w="12700">
            <a:solidFill>
              <a:srgbClr val="6061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AutoShape 66">
            <a:extLst>
              <a:ext uri="{FF2B5EF4-FFF2-40B4-BE49-F238E27FC236}">
                <a16:creationId xmlns="" xmlns:a16="http://schemas.microsoft.com/office/drawing/2014/main" id="{4119D89E-8B88-49EF-BFE8-5A26BE1E3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167" y="3582541"/>
            <a:ext cx="1571636" cy="214314"/>
          </a:xfrm>
          <a:prstGeom prst="rect">
            <a:avLst/>
          </a:prstGeom>
          <a:solidFill>
            <a:schemeClr val="tx1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/>
          <a:p>
            <a:pPr algn="ctr" defTabSz="914143"/>
            <a:r>
              <a:rPr lang="en-US" sz="1100" b="1" dirty="0">
                <a:solidFill>
                  <a:srgbClr val="59595B"/>
                </a:solidFill>
                <a:latin typeface="Arial"/>
              </a:rPr>
              <a:t>Álvaro Pimentel</a:t>
            </a:r>
          </a:p>
        </p:txBody>
      </p:sp>
      <p:cxnSp>
        <p:nvCxnSpPr>
          <p:cNvPr id="178" name="149 Conector recto">
            <a:extLst>
              <a:ext uri="{FF2B5EF4-FFF2-40B4-BE49-F238E27FC236}">
                <a16:creationId xmlns="" xmlns:a16="http://schemas.microsoft.com/office/drawing/2014/main" id="{9DAE2E11-CCC6-4EC5-BA59-EA587DCA02F5}"/>
              </a:ext>
            </a:extLst>
          </p:cNvPr>
          <p:cNvCxnSpPr/>
          <p:nvPr/>
        </p:nvCxnSpPr>
        <p:spPr>
          <a:xfrm>
            <a:off x="1758394" y="2528615"/>
            <a:ext cx="3225" cy="1332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solid"/>
          </a:ln>
          <a:effectLst/>
        </p:spPr>
      </p:cxnSp>
      <p:cxnSp>
        <p:nvCxnSpPr>
          <p:cNvPr id="179" name="149 Conector recto">
            <a:extLst>
              <a:ext uri="{FF2B5EF4-FFF2-40B4-BE49-F238E27FC236}">
                <a16:creationId xmlns="" xmlns:a16="http://schemas.microsoft.com/office/drawing/2014/main" id="{CC3A6540-8BF5-4A5C-9DAB-1B6140EC9FF0}"/>
              </a:ext>
            </a:extLst>
          </p:cNvPr>
          <p:cNvCxnSpPr/>
          <p:nvPr/>
        </p:nvCxnSpPr>
        <p:spPr>
          <a:xfrm>
            <a:off x="2539220" y="2528615"/>
            <a:ext cx="3225" cy="1332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solid"/>
          </a:ln>
          <a:effectLst/>
        </p:spPr>
      </p:cxnSp>
      <p:cxnSp>
        <p:nvCxnSpPr>
          <p:cNvPr id="180" name="149 Conector recto">
            <a:extLst>
              <a:ext uri="{FF2B5EF4-FFF2-40B4-BE49-F238E27FC236}">
                <a16:creationId xmlns="" xmlns:a16="http://schemas.microsoft.com/office/drawing/2014/main" id="{14EF3CF8-0300-4A72-8699-6402F8E01076}"/>
              </a:ext>
            </a:extLst>
          </p:cNvPr>
          <p:cNvCxnSpPr/>
          <p:nvPr/>
        </p:nvCxnSpPr>
        <p:spPr>
          <a:xfrm>
            <a:off x="7816519" y="2528615"/>
            <a:ext cx="3225" cy="1332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dash"/>
          </a:ln>
          <a:effectLst/>
        </p:spPr>
      </p:cxnSp>
      <p:sp>
        <p:nvSpPr>
          <p:cNvPr id="181" name="202 CuadroTexto">
            <a:extLst>
              <a:ext uri="{FF2B5EF4-FFF2-40B4-BE49-F238E27FC236}">
                <a16:creationId xmlns="" xmlns:a16="http://schemas.microsoft.com/office/drawing/2014/main" id="{EAE37FA4-27B7-4DB2-B84F-9B3D829035F0}"/>
              </a:ext>
            </a:extLst>
          </p:cNvPr>
          <p:cNvSpPr txBox="1"/>
          <p:nvPr/>
        </p:nvSpPr>
        <p:spPr>
          <a:xfrm>
            <a:off x="10326280" y="5052001"/>
            <a:ext cx="140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Reporte matricial al CEO Colombia y  Funcional a ITCB</a:t>
            </a:r>
          </a:p>
        </p:txBody>
      </p:sp>
      <p:sp>
        <p:nvSpPr>
          <p:cNvPr id="182" name="203 CuadroTexto">
            <a:extLst>
              <a:ext uri="{FF2B5EF4-FFF2-40B4-BE49-F238E27FC236}">
                <a16:creationId xmlns="" xmlns:a16="http://schemas.microsoft.com/office/drawing/2014/main" id="{D3AD7250-B7A5-472E-AF20-0DE9AA2096F1}"/>
              </a:ext>
            </a:extLst>
          </p:cNvPr>
          <p:cNvSpPr txBox="1"/>
          <p:nvPr/>
        </p:nvSpPr>
        <p:spPr>
          <a:xfrm>
            <a:off x="10326280" y="5528668"/>
            <a:ext cx="140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i="0" u="none" strike="noStrike" kern="0" cap="none" spc="0" normalizeH="0" baseline="0" noProof="0" dirty="0">
                <a:ln>
                  <a:noFill/>
                </a:ln>
                <a:solidFill>
                  <a:srgbClr val="606163"/>
                </a:solidFill>
                <a:effectLst/>
                <a:uLnTx/>
                <a:uFillTx/>
              </a:rPr>
              <a:t>Reporte Funcional al CEO Colombia y  Matricial a ITCB para coordinar temas específicos</a:t>
            </a:r>
          </a:p>
        </p:txBody>
      </p:sp>
      <p:cxnSp>
        <p:nvCxnSpPr>
          <p:cNvPr id="186" name="149 Conector recto">
            <a:extLst>
              <a:ext uri="{FF2B5EF4-FFF2-40B4-BE49-F238E27FC236}">
                <a16:creationId xmlns="" xmlns:a16="http://schemas.microsoft.com/office/drawing/2014/main" id="{1DB716A7-757C-49A9-B2E9-4DB56D8F1427}"/>
              </a:ext>
            </a:extLst>
          </p:cNvPr>
          <p:cNvCxnSpPr/>
          <p:nvPr/>
        </p:nvCxnSpPr>
        <p:spPr>
          <a:xfrm rot="16200000">
            <a:off x="10154075" y="5096815"/>
            <a:ext cx="3225" cy="360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solid"/>
          </a:ln>
          <a:effectLst/>
        </p:spPr>
      </p:cxnSp>
      <p:cxnSp>
        <p:nvCxnSpPr>
          <p:cNvPr id="187" name="149 Conector recto">
            <a:extLst>
              <a:ext uri="{FF2B5EF4-FFF2-40B4-BE49-F238E27FC236}">
                <a16:creationId xmlns="" xmlns:a16="http://schemas.microsoft.com/office/drawing/2014/main" id="{20E022E4-A1DE-48E5-B9C5-5A647569DE30}"/>
              </a:ext>
            </a:extLst>
          </p:cNvPr>
          <p:cNvCxnSpPr/>
          <p:nvPr/>
        </p:nvCxnSpPr>
        <p:spPr>
          <a:xfrm rot="16200000">
            <a:off x="10154076" y="5625485"/>
            <a:ext cx="3225" cy="360000"/>
          </a:xfrm>
          <a:prstGeom prst="line">
            <a:avLst/>
          </a:prstGeom>
          <a:noFill/>
          <a:ln w="19050" cap="flat" cmpd="sng" algn="ctr">
            <a:solidFill>
              <a:srgbClr val="FF6600"/>
            </a:solidFill>
            <a:prstDash val="dash"/>
          </a:ln>
          <a:effectLst/>
        </p:spPr>
      </p:cxnSp>
      <p:sp>
        <p:nvSpPr>
          <p:cNvPr id="191" name="201 Rectángulo redondeado">
            <a:extLst>
              <a:ext uri="{FF2B5EF4-FFF2-40B4-BE49-F238E27FC236}">
                <a16:creationId xmlns="" xmlns:a16="http://schemas.microsoft.com/office/drawing/2014/main" id="{BD3427DA-7BF8-4358-8AB7-B41CD923F387}"/>
              </a:ext>
            </a:extLst>
          </p:cNvPr>
          <p:cNvSpPr/>
          <p:nvPr/>
        </p:nvSpPr>
        <p:spPr>
          <a:xfrm>
            <a:off x="595212" y="4848234"/>
            <a:ext cx="3744000" cy="1404000"/>
          </a:xfrm>
          <a:prstGeom prst="roundRect">
            <a:avLst>
              <a:gd name="adj" fmla="val 8355"/>
            </a:avLst>
          </a:prstGeom>
          <a:solidFill>
            <a:srgbClr val="FFFFFF">
              <a:lumMod val="95000"/>
            </a:srgbClr>
          </a:solidFill>
          <a:ln w="264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2" name="AutoShape 66">
            <a:extLst>
              <a:ext uri="{FF2B5EF4-FFF2-40B4-BE49-F238E27FC236}">
                <a16:creationId xmlns="" xmlns:a16="http://schemas.microsoft.com/office/drawing/2014/main" id="{B415B85D-B482-4DF3-9AF0-0D33A1B5C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292" y="4919672"/>
            <a:ext cx="2143140" cy="216000"/>
          </a:xfrm>
          <a:prstGeom prst="roundRect">
            <a:avLst>
              <a:gd name="adj" fmla="val 50000"/>
            </a:avLst>
          </a:prstGeom>
          <a:solidFill>
            <a:srgbClr val="59595B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Junta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Directiva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Colombia</a:t>
            </a:r>
          </a:p>
        </p:txBody>
      </p:sp>
      <p:sp>
        <p:nvSpPr>
          <p:cNvPr id="193" name="AutoShape 66">
            <a:extLst>
              <a:ext uri="{FF2B5EF4-FFF2-40B4-BE49-F238E27FC236}">
                <a16:creationId xmlns="" xmlns:a16="http://schemas.microsoft.com/office/drawing/2014/main" id="{2BBA6FE1-D99A-4624-BDA1-26598AE80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862" y="5129223"/>
            <a:ext cx="2484000" cy="252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5959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Chairman</a:t>
            </a:r>
            <a:r>
              <a:rPr lang="en-US" sz="1100" dirty="0">
                <a:solidFill>
                  <a:srgbClr val="59595B"/>
                </a:solidFill>
              </a:rPr>
              <a:t>: Gabriel Moura</a:t>
            </a:r>
          </a:p>
        </p:txBody>
      </p:sp>
      <p:pic>
        <p:nvPicPr>
          <p:cNvPr id="197" name="Picture 2">
            <a:extLst>
              <a:ext uri="{FF2B5EF4-FFF2-40B4-BE49-F238E27FC236}">
                <a16:creationId xmlns="" xmlns:a16="http://schemas.microsoft.com/office/drawing/2014/main" id="{01EA2D8C-D9A5-41DE-B361-C4082754FA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22" t="10137" r="47873" b="19684"/>
          <a:stretch/>
        </p:blipFill>
        <p:spPr bwMode="auto">
          <a:xfrm>
            <a:off x="1031344" y="4895327"/>
            <a:ext cx="288000" cy="2880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8" name="AutoShape 66">
            <a:extLst>
              <a:ext uri="{FF2B5EF4-FFF2-40B4-BE49-F238E27FC236}">
                <a16:creationId xmlns="" xmlns:a16="http://schemas.microsoft.com/office/drawing/2014/main" id="{B59584D7-A587-4E9C-9E8D-567017972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241" y="5481651"/>
            <a:ext cx="1548000" cy="7560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es-CO" sz="900" dirty="0">
                <a:solidFill>
                  <a:srgbClr val="606163"/>
                </a:solidFill>
              </a:rPr>
              <a:t>Cristián Toro</a:t>
            </a:r>
          </a:p>
          <a:p>
            <a:pPr algn="ctr">
              <a:spcAft>
                <a:spcPts val="300"/>
              </a:spcAft>
            </a:pPr>
            <a:r>
              <a:rPr lang="es-CO" sz="900" dirty="0">
                <a:solidFill>
                  <a:srgbClr val="606163"/>
                </a:solidFill>
              </a:rPr>
              <a:t>Juan Echeverría González</a:t>
            </a:r>
          </a:p>
          <a:p>
            <a:pPr algn="ctr">
              <a:spcAft>
                <a:spcPts val="300"/>
              </a:spcAft>
            </a:pPr>
            <a:r>
              <a:rPr lang="es-CO" sz="900" dirty="0">
                <a:solidFill>
                  <a:srgbClr val="606163"/>
                </a:solidFill>
              </a:rPr>
              <a:t>Mónica Aparicio Smith</a:t>
            </a:r>
            <a:r>
              <a:rPr lang="es-CO" sz="900" baseline="30000" dirty="0">
                <a:solidFill>
                  <a:srgbClr val="606163"/>
                </a:solidFill>
              </a:rPr>
              <a:t>2</a:t>
            </a:r>
          </a:p>
          <a:p>
            <a:pPr algn="ctr">
              <a:spcAft>
                <a:spcPts val="300"/>
              </a:spcAft>
            </a:pPr>
            <a:r>
              <a:rPr lang="es-CO" sz="900" dirty="0">
                <a:solidFill>
                  <a:srgbClr val="606163"/>
                </a:solidFill>
              </a:rPr>
              <a:t>Roberto Brigard Holguín</a:t>
            </a:r>
            <a:r>
              <a:rPr lang="es-CO" sz="900" baseline="30000" dirty="0">
                <a:solidFill>
                  <a:srgbClr val="606163"/>
                </a:solidFill>
              </a:rPr>
              <a:t>2</a:t>
            </a:r>
            <a:endParaRPr lang="es-CO" sz="900" dirty="0">
              <a:solidFill>
                <a:srgbClr val="606163"/>
              </a:solidFill>
            </a:endParaRPr>
          </a:p>
        </p:txBody>
      </p:sp>
      <p:sp>
        <p:nvSpPr>
          <p:cNvPr id="201" name="201 Rectángulo redondeado">
            <a:extLst>
              <a:ext uri="{FF2B5EF4-FFF2-40B4-BE49-F238E27FC236}">
                <a16:creationId xmlns="" xmlns:a16="http://schemas.microsoft.com/office/drawing/2014/main" id="{1BEDA05E-E8A5-421B-A3D6-1E567B04CDBA}"/>
              </a:ext>
            </a:extLst>
          </p:cNvPr>
          <p:cNvSpPr/>
          <p:nvPr/>
        </p:nvSpPr>
        <p:spPr>
          <a:xfrm>
            <a:off x="5151512" y="4830126"/>
            <a:ext cx="3744000" cy="1404000"/>
          </a:xfrm>
          <a:prstGeom prst="roundRect">
            <a:avLst>
              <a:gd name="adj" fmla="val 8355"/>
            </a:avLst>
          </a:prstGeom>
          <a:solidFill>
            <a:srgbClr val="FFFFFF">
              <a:lumMod val="95000"/>
            </a:srgbClr>
          </a:solidFill>
          <a:ln w="264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2" name="AutoShape 66">
            <a:extLst>
              <a:ext uri="{FF2B5EF4-FFF2-40B4-BE49-F238E27FC236}">
                <a16:creationId xmlns="" xmlns:a16="http://schemas.microsoft.com/office/drawing/2014/main" id="{00913232-0A0F-44BB-A575-D4AC61693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592" y="4901564"/>
            <a:ext cx="2143140" cy="216000"/>
          </a:xfrm>
          <a:prstGeom prst="roundRect">
            <a:avLst>
              <a:gd name="adj" fmla="val 50000"/>
            </a:avLst>
          </a:prstGeom>
          <a:solidFill>
            <a:srgbClr val="59595B"/>
          </a:solidFill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Comité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Auditoría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Colombia</a:t>
            </a:r>
          </a:p>
        </p:txBody>
      </p:sp>
      <p:sp>
        <p:nvSpPr>
          <p:cNvPr id="203" name="AutoShape 66">
            <a:extLst>
              <a:ext uri="{FF2B5EF4-FFF2-40B4-BE49-F238E27FC236}">
                <a16:creationId xmlns="" xmlns:a16="http://schemas.microsoft.com/office/drawing/2014/main" id="{A2D618D9-197B-445D-94CD-E0A8E0F6A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162" y="5111115"/>
            <a:ext cx="2484000" cy="252000"/>
          </a:xfrm>
          <a:prstGeom prst="rect">
            <a:avLst/>
          </a:prstGeom>
          <a:noFill/>
          <a:ln w="26425" cap="flat" cmpd="sng" algn="ctr">
            <a:noFill/>
            <a:prstDash val="solid"/>
            <a:headEnd type="none" w="med" len="med"/>
            <a:tailEnd type="none" w="med" len="med"/>
          </a:ln>
          <a:effectLst/>
          <a:extLst/>
        </p:spPr>
        <p:txBody>
          <a:bodyPr lIns="0" tIns="0" rIns="0" bIns="0" anchor="ctr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59595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Mónica Aparicio</a:t>
            </a:r>
          </a:p>
        </p:txBody>
      </p:sp>
      <p:pic>
        <p:nvPicPr>
          <p:cNvPr id="204" name="Picture 2">
            <a:extLst>
              <a:ext uri="{FF2B5EF4-FFF2-40B4-BE49-F238E27FC236}">
                <a16:creationId xmlns="" xmlns:a16="http://schemas.microsoft.com/office/drawing/2014/main" id="{FD1D39E2-1DE5-4901-8F37-DE52E5FE55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22" t="10137" r="47873" b="19684"/>
          <a:stretch/>
        </p:blipFill>
        <p:spPr bwMode="auto">
          <a:xfrm>
            <a:off x="5587644" y="4877219"/>
            <a:ext cx="288000" cy="2880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" name="AutoShape 66">
            <a:extLst>
              <a:ext uri="{FF2B5EF4-FFF2-40B4-BE49-F238E27FC236}">
                <a16:creationId xmlns="" xmlns:a16="http://schemas.microsoft.com/office/drawing/2014/main" id="{8695B0A9-5F56-491F-94E6-324B05FC0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2837" y="5463543"/>
            <a:ext cx="1548000" cy="7560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anchor="t" anchorCtr="0"/>
          <a:lstStyle>
            <a:defPPr>
              <a:defRPr lang="pt-BR"/>
            </a:defPPr>
            <a:lvl1pPr marL="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0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14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214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287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5358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2430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99503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6572" algn="l" defTabSz="914143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pt-BR" sz="900" dirty="0">
                <a:solidFill>
                  <a:srgbClr val="606163"/>
                </a:solidFill>
              </a:rPr>
              <a:t>Roberto </a:t>
            </a:r>
            <a:r>
              <a:rPr lang="pt-BR" sz="900" dirty="0" err="1">
                <a:solidFill>
                  <a:srgbClr val="606163"/>
                </a:solidFill>
              </a:rPr>
              <a:t>Brigard</a:t>
            </a:r>
            <a:r>
              <a:rPr lang="pt-BR" sz="900" dirty="0">
                <a:solidFill>
                  <a:srgbClr val="606163"/>
                </a:solidFill>
              </a:rPr>
              <a:t> Holguín</a:t>
            </a:r>
          </a:p>
          <a:p>
            <a:pPr algn="ctr">
              <a:spcAft>
                <a:spcPts val="300"/>
              </a:spcAft>
            </a:pPr>
            <a:r>
              <a:rPr lang="pt-BR" sz="900" dirty="0" err="1">
                <a:solidFill>
                  <a:srgbClr val="606163"/>
                </a:solidFill>
              </a:rPr>
              <a:t>Luis</a:t>
            </a:r>
            <a:r>
              <a:rPr lang="pt-BR" sz="900" dirty="0">
                <a:solidFill>
                  <a:srgbClr val="606163"/>
                </a:solidFill>
              </a:rPr>
              <a:t> Fernando Martínez Lema</a:t>
            </a:r>
          </a:p>
          <a:p>
            <a:pPr algn="ctr">
              <a:spcAft>
                <a:spcPts val="300"/>
              </a:spcAft>
            </a:pPr>
            <a:r>
              <a:rPr lang="pt-BR" sz="900" dirty="0">
                <a:solidFill>
                  <a:srgbClr val="606163"/>
                </a:solidFill>
              </a:rPr>
              <a:t>Juan </a:t>
            </a:r>
            <a:r>
              <a:rPr lang="pt-BR" sz="900" dirty="0" err="1">
                <a:solidFill>
                  <a:srgbClr val="606163"/>
                </a:solidFill>
              </a:rPr>
              <a:t>Echeverría</a:t>
            </a:r>
            <a:r>
              <a:rPr lang="pt-BR" sz="900" dirty="0">
                <a:solidFill>
                  <a:srgbClr val="606163"/>
                </a:solidFill>
              </a:rPr>
              <a:t> González</a:t>
            </a:r>
          </a:p>
          <a:p>
            <a:pPr algn="ctr">
              <a:spcAft>
                <a:spcPts val="300"/>
              </a:spcAft>
            </a:pPr>
            <a:r>
              <a:rPr lang="pt-BR" sz="900" dirty="0">
                <a:solidFill>
                  <a:srgbClr val="606163"/>
                </a:solidFill>
              </a:rPr>
              <a:t>Diego Fresco</a:t>
            </a:r>
          </a:p>
        </p:txBody>
      </p:sp>
      <p:sp>
        <p:nvSpPr>
          <p:cNvPr id="84" name="Espaço Reservado para Texto 8">
            <a:extLst>
              <a:ext uri="{FF2B5EF4-FFF2-40B4-BE49-F238E27FC236}">
                <a16:creationId xmlns="" xmlns:a16="http://schemas.microsoft.com/office/drawing/2014/main" id="{D317961E-EB50-4374-BFD6-848D6B0218C0}"/>
              </a:ext>
            </a:extLst>
          </p:cNvPr>
          <p:cNvSpPr txBox="1">
            <a:spLocks/>
          </p:cNvSpPr>
          <p:nvPr/>
        </p:nvSpPr>
        <p:spPr>
          <a:xfrm>
            <a:off x="2895600" y="638259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1- Gabriel Moura temporalmente haciendo las funciones de CFO.     2- Directores Independientes en los términos previstos en la ley 964 de 2005.</a:t>
            </a:r>
          </a:p>
        </p:txBody>
      </p:sp>
    </p:spTree>
    <p:extLst>
      <p:ext uri="{BB962C8B-B14F-4D97-AF65-F5344CB8AC3E}">
        <p14:creationId xmlns:p14="http://schemas.microsoft.com/office/powerpoint/2010/main" val="82058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EF7E667-3515-44E6-9179-1447A5C0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Agenda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810F990-216D-4082-A978-96EEE495B5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>
                <a:solidFill>
                  <a:srgbClr val="FF7800"/>
                </a:solidFill>
              </a:rPr>
              <a:t>2. Perfil</a:t>
            </a:r>
          </a:p>
        </p:txBody>
      </p:sp>
    </p:spTree>
    <p:extLst>
      <p:ext uri="{BB962C8B-B14F-4D97-AF65-F5344CB8AC3E}">
        <p14:creationId xmlns:p14="http://schemas.microsoft.com/office/powerpoint/2010/main" val="112514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Espaço Reservado para Texto 8"/>
          <p:cNvSpPr txBox="1">
            <a:spLocks/>
          </p:cNvSpPr>
          <p:nvPr/>
        </p:nvSpPr>
        <p:spPr>
          <a:xfrm>
            <a:off x="2895600" y="638259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Fuente: Itaú Unibanco. Tasa de cambio de USDBRL 4,02.	1-  Banco más grande por valor de mercado.   2- Ranking </a:t>
            </a:r>
            <a:r>
              <a:rPr lang="es-CO" sz="700" dirty="0" err="1">
                <a:solidFill>
                  <a:srgbClr val="606163"/>
                </a:solidFill>
              </a:rPr>
              <a:t>Interbrand</a:t>
            </a:r>
            <a:r>
              <a:rPr lang="es-CO" sz="700" dirty="0">
                <a:solidFill>
                  <a:srgbClr val="606163"/>
                </a:solidFill>
              </a:rPr>
              <a:t> 2019.   3- En el 4Q19.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469C54EA-7765-4D6F-A369-55311FD38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24" y="2590799"/>
            <a:ext cx="6885687" cy="318358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A21F37D8-55E8-42CE-A038-2BCB00D23268}"/>
              </a:ext>
            </a:extLst>
          </p:cNvPr>
          <p:cNvSpPr/>
          <p:nvPr/>
        </p:nvSpPr>
        <p:spPr>
          <a:xfrm>
            <a:off x="762724" y="3679251"/>
            <a:ext cx="666026" cy="2213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C19E5322-DBFA-45D8-A2A5-13FABA7E8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002" y="4399559"/>
            <a:ext cx="284309" cy="1980000"/>
          </a:xfrm>
          <a:prstGeom prst="rect">
            <a:avLst/>
          </a:prstGeom>
        </p:spPr>
      </p:pic>
      <p:sp>
        <p:nvSpPr>
          <p:cNvPr id="678" name="Rectángulo 677">
            <a:extLst>
              <a:ext uri="{FF2B5EF4-FFF2-40B4-BE49-F238E27FC236}">
                <a16:creationId xmlns="" xmlns:a16="http://schemas.microsoft.com/office/drawing/2014/main" id="{2B8FB41A-58E3-4125-8AEC-2999D1AD40C2}"/>
              </a:ext>
            </a:extLst>
          </p:cNvPr>
          <p:cNvSpPr/>
          <p:nvPr/>
        </p:nvSpPr>
        <p:spPr>
          <a:xfrm>
            <a:off x="7524330" y="2590799"/>
            <a:ext cx="305220" cy="2213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79" name="Rectángulo 678">
            <a:extLst>
              <a:ext uri="{FF2B5EF4-FFF2-40B4-BE49-F238E27FC236}">
                <a16:creationId xmlns="" xmlns:a16="http://schemas.microsoft.com/office/drawing/2014/main" id="{C8276E6E-C890-41A4-B53D-5C20013DD847}"/>
              </a:ext>
            </a:extLst>
          </p:cNvPr>
          <p:cNvSpPr/>
          <p:nvPr/>
        </p:nvSpPr>
        <p:spPr>
          <a:xfrm>
            <a:off x="3364177" y="5570641"/>
            <a:ext cx="779198" cy="3216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35EB370D-D485-48D1-B4A5-D5B1F2017336}"/>
              </a:ext>
            </a:extLst>
          </p:cNvPr>
          <p:cNvSpPr/>
          <p:nvPr/>
        </p:nvSpPr>
        <p:spPr>
          <a:xfrm>
            <a:off x="0" y="238126"/>
            <a:ext cx="8315864" cy="361950"/>
          </a:xfrm>
          <a:prstGeom prst="rect">
            <a:avLst/>
          </a:prstGeom>
          <a:solidFill>
            <a:srgbClr val="FF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Banco universal  |  95 años de historia  |  banco más grande de América latina</a:t>
            </a:r>
            <a:r>
              <a:rPr lang="es-CO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80" name="Marcador de contenido 2">
            <a:extLst>
              <a:ext uri="{FF2B5EF4-FFF2-40B4-BE49-F238E27FC236}">
                <a16:creationId xmlns="" xmlns:a16="http://schemas.microsoft.com/office/drawing/2014/main" id="{00F7A1F2-C8AF-4D5F-B015-1B6E1A7F90E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6000" y="1866166"/>
            <a:ext cx="3150150" cy="331671"/>
          </a:xfrm>
        </p:spPr>
        <p:txBody>
          <a:bodyPr>
            <a:noAutofit/>
          </a:bodyPr>
          <a:lstStyle/>
          <a:p>
            <a:r>
              <a:rPr lang="es-CO" b="1" dirty="0"/>
              <a:t>Presentes en 18 países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ABA423D0-3E46-4268-BF2B-A2BA4F899BFE}"/>
              </a:ext>
            </a:extLst>
          </p:cNvPr>
          <p:cNvSpPr txBox="1"/>
          <p:nvPr/>
        </p:nvSpPr>
        <p:spPr>
          <a:xfrm>
            <a:off x="9523655" y="1057444"/>
            <a:ext cx="2373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Marca más valiosa de Brasil²</a:t>
            </a:r>
          </a:p>
          <a:p>
            <a:r>
              <a:rPr lang="es-CO" sz="20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USD $8,3 billones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0E94A2A2-939A-4F72-85A1-A85ADD793B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4331" y="3361105"/>
            <a:ext cx="530373" cy="2728682"/>
          </a:xfrm>
          <a:prstGeom prst="rect">
            <a:avLst/>
          </a:prstGeom>
        </p:spPr>
      </p:pic>
      <p:sp>
        <p:nvSpPr>
          <p:cNvPr id="681" name="Marcador de contenido 2">
            <a:extLst>
              <a:ext uri="{FF2B5EF4-FFF2-40B4-BE49-F238E27FC236}">
                <a16:creationId xmlns="" xmlns:a16="http://schemas.microsoft.com/office/drawing/2014/main" id="{1FDF040C-0640-43B6-BA3F-8A1C549943AE}"/>
              </a:ext>
            </a:extLst>
          </p:cNvPr>
          <p:cNvSpPr txBox="1">
            <a:spLocks/>
          </p:cNvSpPr>
          <p:nvPr/>
        </p:nvSpPr>
        <p:spPr>
          <a:xfrm>
            <a:off x="9567970" y="2935459"/>
            <a:ext cx="1664304" cy="331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b="0" kern="1200">
                <a:solidFill>
                  <a:srgbClr val="606163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/>
              <a:t>Aproximadamente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BDEC5A7C-0801-4EAE-960E-7807F743827B}"/>
              </a:ext>
            </a:extLst>
          </p:cNvPr>
          <p:cNvSpPr txBox="1"/>
          <p:nvPr/>
        </p:nvSpPr>
        <p:spPr>
          <a:xfrm>
            <a:off x="9345619" y="3330253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 millones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clientes de consumo</a:t>
            </a:r>
          </a:p>
        </p:txBody>
      </p:sp>
      <p:sp>
        <p:nvSpPr>
          <p:cNvPr id="682" name="CuadroTexto 681">
            <a:extLst>
              <a:ext uri="{FF2B5EF4-FFF2-40B4-BE49-F238E27FC236}">
                <a16:creationId xmlns="" xmlns:a16="http://schemas.microsoft.com/office/drawing/2014/main" id="{78B72C04-CF67-406F-AB10-AF53EC40D88E}"/>
              </a:ext>
            </a:extLst>
          </p:cNvPr>
          <p:cNvSpPr txBox="1"/>
          <p:nvPr/>
        </p:nvSpPr>
        <p:spPr>
          <a:xfrm>
            <a:off x="9345619" y="3888020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241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accionistas directos</a:t>
            </a:r>
          </a:p>
        </p:txBody>
      </p:sp>
      <p:sp>
        <p:nvSpPr>
          <p:cNvPr id="683" name="CuadroTexto 682">
            <a:extLst>
              <a:ext uri="{FF2B5EF4-FFF2-40B4-BE49-F238E27FC236}">
                <a16:creationId xmlns="" xmlns:a16="http://schemas.microsoft.com/office/drawing/2014/main" id="{ECA436B8-EEE9-47DC-BF2B-37E32D0B3191}"/>
              </a:ext>
            </a:extLst>
          </p:cNvPr>
          <p:cNvSpPr txBox="1"/>
          <p:nvPr/>
        </p:nvSpPr>
        <p:spPr>
          <a:xfrm>
            <a:off x="9345619" y="4445787"/>
            <a:ext cx="17687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 de atención</a:t>
            </a:r>
          </a:p>
        </p:txBody>
      </p:sp>
      <p:sp>
        <p:nvSpPr>
          <p:cNvPr id="684" name="CuadroTexto 683">
            <a:extLst>
              <a:ext uri="{FF2B5EF4-FFF2-40B4-BE49-F238E27FC236}">
                <a16:creationId xmlns="" xmlns:a16="http://schemas.microsoft.com/office/drawing/2014/main" id="{A548A162-88B5-43D0-81D0-18A2F7A3ABC4}"/>
              </a:ext>
            </a:extLst>
          </p:cNvPr>
          <p:cNvSpPr txBox="1"/>
          <p:nvPr/>
        </p:nvSpPr>
        <p:spPr>
          <a:xfrm>
            <a:off x="9345619" y="5003554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empleados</a:t>
            </a:r>
          </a:p>
        </p:txBody>
      </p:sp>
      <p:sp>
        <p:nvSpPr>
          <p:cNvPr id="685" name="CuadroTexto 684">
            <a:extLst>
              <a:ext uri="{FF2B5EF4-FFF2-40B4-BE49-F238E27FC236}">
                <a16:creationId xmlns="" xmlns:a16="http://schemas.microsoft.com/office/drawing/2014/main" id="{68425CAB-A28B-4E24-B9CB-C9AFC7BFD933}"/>
              </a:ext>
            </a:extLst>
          </p:cNvPr>
          <p:cNvSpPr txBox="1"/>
          <p:nvPr/>
        </p:nvSpPr>
        <p:spPr>
          <a:xfrm>
            <a:off x="9345619" y="5561322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cajeros</a:t>
            </a:r>
          </a:p>
        </p:txBody>
      </p:sp>
      <p:sp>
        <p:nvSpPr>
          <p:cNvPr id="686" name="CuadroTexto 685">
            <a:extLst>
              <a:ext uri="{FF2B5EF4-FFF2-40B4-BE49-F238E27FC236}">
                <a16:creationId xmlns="" xmlns:a16="http://schemas.microsoft.com/office/drawing/2014/main" id="{3B5FFEEF-EE0A-4DFE-A6A7-83BC017181CF}"/>
              </a:ext>
            </a:extLst>
          </p:cNvPr>
          <p:cNvSpPr txBox="1"/>
          <p:nvPr/>
        </p:nvSpPr>
        <p:spPr>
          <a:xfrm>
            <a:off x="447838" y="993287"/>
            <a:ext cx="14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mercado</a:t>
            </a:r>
            <a:endParaRPr lang="es-CO" sz="1400" baseline="300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US$89,8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6556B19B-4921-4A8D-920B-5BBB3F635D51}"/>
              </a:ext>
            </a:extLst>
          </p:cNvPr>
          <p:cNvSpPr/>
          <p:nvPr/>
        </p:nvSpPr>
        <p:spPr>
          <a:xfrm>
            <a:off x="423561" y="965473"/>
            <a:ext cx="1440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87" name="CuadroTexto 686">
            <a:extLst>
              <a:ext uri="{FF2B5EF4-FFF2-40B4-BE49-F238E27FC236}">
                <a16:creationId xmlns="" xmlns:a16="http://schemas.microsoft.com/office/drawing/2014/main" id="{B18F251B-541E-4585-B8F0-5BDCF0DF835C}"/>
              </a:ext>
            </a:extLst>
          </p:cNvPr>
          <p:cNvSpPr txBox="1"/>
          <p:nvPr/>
        </p:nvSpPr>
        <p:spPr>
          <a:xfrm>
            <a:off x="2063491" y="993287"/>
            <a:ext cx="132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Activos</a:t>
            </a:r>
            <a:r>
              <a:rPr lang="es-CO" sz="1400" baseline="300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US$432,5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8" name="Rectángulo 687">
            <a:extLst>
              <a:ext uri="{FF2B5EF4-FFF2-40B4-BE49-F238E27FC236}">
                <a16:creationId xmlns="" xmlns:a16="http://schemas.microsoft.com/office/drawing/2014/main" id="{5A2D3482-78AE-4BAB-B11A-A3D0B4AF13B8}"/>
              </a:ext>
            </a:extLst>
          </p:cNvPr>
          <p:cNvSpPr/>
          <p:nvPr/>
        </p:nvSpPr>
        <p:spPr>
          <a:xfrm>
            <a:off x="2004711" y="965473"/>
            <a:ext cx="1440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89" name="CuadroTexto 688">
            <a:extLst>
              <a:ext uri="{FF2B5EF4-FFF2-40B4-BE49-F238E27FC236}">
                <a16:creationId xmlns="" xmlns:a16="http://schemas.microsoft.com/office/drawing/2014/main" id="{DC3479C1-3EBB-4FD1-991C-8D6E2B9CEA98}"/>
              </a:ext>
            </a:extLst>
          </p:cNvPr>
          <p:cNvSpPr txBox="1"/>
          <p:nvPr/>
        </p:nvSpPr>
        <p:spPr>
          <a:xfrm>
            <a:off x="3624251" y="993287"/>
            <a:ext cx="1424178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Cartera créditos</a:t>
            </a:r>
            <a:r>
              <a:rPr lang="es-CO" sz="1400" baseline="300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US$175,8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0" name="Rectángulo 689">
            <a:extLst>
              <a:ext uri="{FF2B5EF4-FFF2-40B4-BE49-F238E27FC236}">
                <a16:creationId xmlns="" xmlns:a16="http://schemas.microsoft.com/office/drawing/2014/main" id="{C131BF1F-8F5D-4377-A014-8BF161F9A313}"/>
              </a:ext>
            </a:extLst>
          </p:cNvPr>
          <p:cNvSpPr/>
          <p:nvPr/>
        </p:nvSpPr>
        <p:spPr>
          <a:xfrm>
            <a:off x="3570815" y="965473"/>
            <a:ext cx="1512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1" name="CuadroTexto 690">
            <a:extLst>
              <a:ext uri="{FF2B5EF4-FFF2-40B4-BE49-F238E27FC236}">
                <a16:creationId xmlns="" xmlns:a16="http://schemas.microsoft.com/office/drawing/2014/main" id="{5EC9C41D-39C3-48D7-89C2-4425B2E746D9}"/>
              </a:ext>
            </a:extLst>
          </p:cNvPr>
          <p:cNvSpPr txBox="1"/>
          <p:nvPr/>
        </p:nvSpPr>
        <p:spPr>
          <a:xfrm>
            <a:off x="5266116" y="993287"/>
            <a:ext cx="864000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ROE</a:t>
            </a:r>
            <a:endParaRPr lang="es-CO" sz="1400" baseline="300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23,7%</a:t>
            </a:r>
          </a:p>
        </p:txBody>
      </p:sp>
      <p:sp>
        <p:nvSpPr>
          <p:cNvPr id="692" name="Rectángulo 691">
            <a:extLst>
              <a:ext uri="{FF2B5EF4-FFF2-40B4-BE49-F238E27FC236}">
                <a16:creationId xmlns="" xmlns:a16="http://schemas.microsoft.com/office/drawing/2014/main" id="{0BD9093A-10F3-44CF-B7E9-5F01F0F55E4B}"/>
              </a:ext>
            </a:extLst>
          </p:cNvPr>
          <p:cNvSpPr/>
          <p:nvPr/>
        </p:nvSpPr>
        <p:spPr>
          <a:xfrm>
            <a:off x="5221641" y="965473"/>
            <a:ext cx="936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3" name="CuadroTexto 692">
            <a:extLst>
              <a:ext uri="{FF2B5EF4-FFF2-40B4-BE49-F238E27FC236}">
                <a16:creationId xmlns="" xmlns:a16="http://schemas.microsoft.com/office/drawing/2014/main" id="{27CC2D6B-B27F-4381-B596-B154CE372AD9}"/>
              </a:ext>
            </a:extLst>
          </p:cNvPr>
          <p:cNvSpPr txBox="1"/>
          <p:nvPr/>
        </p:nvSpPr>
        <p:spPr>
          <a:xfrm>
            <a:off x="6335996" y="993287"/>
            <a:ext cx="1152000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Utilidad</a:t>
            </a:r>
            <a:endParaRPr lang="es-CO" sz="1400" baseline="300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US$7,2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4" name="Rectángulo 693">
            <a:extLst>
              <a:ext uri="{FF2B5EF4-FFF2-40B4-BE49-F238E27FC236}">
                <a16:creationId xmlns="" xmlns:a16="http://schemas.microsoft.com/office/drawing/2014/main" id="{AAA02EE8-027A-46F2-8EE7-B15EB09B59DD}"/>
              </a:ext>
            </a:extLst>
          </p:cNvPr>
          <p:cNvSpPr/>
          <p:nvPr/>
        </p:nvSpPr>
        <p:spPr>
          <a:xfrm>
            <a:off x="6272471" y="965473"/>
            <a:ext cx="1260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5" name="CuadroTexto 694">
            <a:extLst>
              <a:ext uri="{FF2B5EF4-FFF2-40B4-BE49-F238E27FC236}">
                <a16:creationId xmlns="" xmlns:a16="http://schemas.microsoft.com/office/drawing/2014/main" id="{111B4D09-89BE-487E-B073-AB6A0FEDF879}"/>
              </a:ext>
            </a:extLst>
          </p:cNvPr>
          <p:cNvSpPr txBox="1"/>
          <p:nvPr/>
        </p:nvSpPr>
        <p:spPr>
          <a:xfrm>
            <a:off x="7674276" y="993287"/>
            <a:ext cx="12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 </a:t>
            </a:r>
            <a:r>
              <a:rPr lang="es-CO" sz="1400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Tier</a:t>
            </a:r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s-CO" sz="1400" baseline="300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14,4%</a:t>
            </a:r>
          </a:p>
        </p:txBody>
      </p:sp>
      <p:sp>
        <p:nvSpPr>
          <p:cNvPr id="696" name="Rectángulo 695">
            <a:extLst>
              <a:ext uri="{FF2B5EF4-FFF2-40B4-BE49-F238E27FC236}">
                <a16:creationId xmlns="" xmlns:a16="http://schemas.microsoft.com/office/drawing/2014/main" id="{88BD7BDE-34C5-4814-B633-67CDDC0C0BDB}"/>
              </a:ext>
            </a:extLst>
          </p:cNvPr>
          <p:cNvSpPr/>
          <p:nvPr/>
        </p:nvSpPr>
        <p:spPr>
          <a:xfrm>
            <a:off x="7644071" y="965473"/>
            <a:ext cx="1332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="" xmlns:a16="http://schemas.microsoft.com/office/drawing/2014/main" id="{DA941977-3652-4CDD-A71C-407ED8972C2F}"/>
              </a:ext>
            </a:extLst>
          </p:cNvPr>
          <p:cNvSpPr/>
          <p:nvPr/>
        </p:nvSpPr>
        <p:spPr>
          <a:xfrm>
            <a:off x="388610" y="4124325"/>
            <a:ext cx="1008000" cy="227609"/>
          </a:xfrm>
          <a:prstGeom prst="roundRect">
            <a:avLst/>
          </a:prstGeom>
          <a:noFill/>
          <a:ln>
            <a:solidFill>
              <a:srgbClr val="66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>
                <a:solidFill>
                  <a:srgbClr val="666666"/>
                </a:solidFill>
              </a:rPr>
              <a:t>Latam</a:t>
            </a:r>
          </a:p>
        </p:txBody>
      </p:sp>
      <p:sp>
        <p:nvSpPr>
          <p:cNvPr id="697" name="Rectángulo: esquinas redondeadas 696">
            <a:extLst>
              <a:ext uri="{FF2B5EF4-FFF2-40B4-BE49-F238E27FC236}">
                <a16:creationId xmlns="" xmlns:a16="http://schemas.microsoft.com/office/drawing/2014/main" id="{C32651D6-1B1A-4FD2-9F7A-DB6B20681B90}"/>
              </a:ext>
            </a:extLst>
          </p:cNvPr>
          <p:cNvSpPr/>
          <p:nvPr/>
        </p:nvSpPr>
        <p:spPr>
          <a:xfrm>
            <a:off x="587646" y="4436668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Argentina</a:t>
            </a:r>
          </a:p>
        </p:txBody>
      </p:sp>
      <p:sp>
        <p:nvSpPr>
          <p:cNvPr id="698" name="Rectángulo: esquinas redondeadas 697">
            <a:extLst>
              <a:ext uri="{FF2B5EF4-FFF2-40B4-BE49-F238E27FC236}">
                <a16:creationId xmlns="" xmlns:a16="http://schemas.microsoft.com/office/drawing/2014/main" id="{CAD41CF8-D3A9-432C-AA61-3DF5BB23BEA7}"/>
              </a:ext>
            </a:extLst>
          </p:cNvPr>
          <p:cNvSpPr/>
          <p:nvPr/>
        </p:nvSpPr>
        <p:spPr>
          <a:xfrm>
            <a:off x="587646" y="4717943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Brasil</a:t>
            </a:r>
          </a:p>
        </p:txBody>
      </p:sp>
      <p:sp>
        <p:nvSpPr>
          <p:cNvPr id="699" name="Rectángulo: esquinas redondeadas 698">
            <a:extLst>
              <a:ext uri="{FF2B5EF4-FFF2-40B4-BE49-F238E27FC236}">
                <a16:creationId xmlns="" xmlns:a16="http://schemas.microsoft.com/office/drawing/2014/main" id="{341177C5-BBDB-4DA4-9292-C747A02E266E}"/>
              </a:ext>
            </a:extLst>
          </p:cNvPr>
          <p:cNvSpPr/>
          <p:nvPr/>
        </p:nvSpPr>
        <p:spPr>
          <a:xfrm>
            <a:off x="587646" y="4967967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Chile</a:t>
            </a:r>
          </a:p>
        </p:txBody>
      </p:sp>
      <p:sp>
        <p:nvSpPr>
          <p:cNvPr id="700" name="Rectángulo: esquinas redondeadas 699">
            <a:extLst>
              <a:ext uri="{FF2B5EF4-FFF2-40B4-BE49-F238E27FC236}">
                <a16:creationId xmlns="" xmlns:a16="http://schemas.microsoft.com/office/drawing/2014/main" id="{7D1ECB49-F474-47C2-995C-4EC03EAF4530}"/>
              </a:ext>
            </a:extLst>
          </p:cNvPr>
          <p:cNvSpPr/>
          <p:nvPr/>
        </p:nvSpPr>
        <p:spPr>
          <a:xfrm>
            <a:off x="587646" y="5208573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Colombia</a:t>
            </a:r>
          </a:p>
        </p:txBody>
      </p:sp>
      <p:sp>
        <p:nvSpPr>
          <p:cNvPr id="701" name="Rectángulo: esquinas redondeadas 700">
            <a:extLst>
              <a:ext uri="{FF2B5EF4-FFF2-40B4-BE49-F238E27FC236}">
                <a16:creationId xmlns="" xmlns:a16="http://schemas.microsoft.com/office/drawing/2014/main" id="{89AE05BA-2D81-4F6D-8960-02C7727922F7}"/>
              </a:ext>
            </a:extLst>
          </p:cNvPr>
          <p:cNvSpPr/>
          <p:nvPr/>
        </p:nvSpPr>
        <p:spPr>
          <a:xfrm>
            <a:off x="587646" y="5371438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>
                <a:solidFill>
                  <a:srgbClr val="666666"/>
                </a:solidFill>
              </a:rPr>
              <a:t>México</a:t>
            </a:r>
          </a:p>
        </p:txBody>
      </p:sp>
      <p:sp>
        <p:nvSpPr>
          <p:cNvPr id="702" name="Rectángulo: esquinas redondeadas 701">
            <a:extLst>
              <a:ext uri="{FF2B5EF4-FFF2-40B4-BE49-F238E27FC236}">
                <a16:creationId xmlns="" xmlns:a16="http://schemas.microsoft.com/office/drawing/2014/main" id="{04F2C4DC-79E2-4B27-8A34-5C4106855E1C}"/>
              </a:ext>
            </a:extLst>
          </p:cNvPr>
          <p:cNvSpPr/>
          <p:nvPr/>
        </p:nvSpPr>
        <p:spPr>
          <a:xfrm>
            <a:off x="587646" y="5539219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Panamá</a:t>
            </a:r>
          </a:p>
        </p:txBody>
      </p:sp>
      <p:sp>
        <p:nvSpPr>
          <p:cNvPr id="703" name="Rectángulo: esquinas redondeadas 702">
            <a:extLst>
              <a:ext uri="{FF2B5EF4-FFF2-40B4-BE49-F238E27FC236}">
                <a16:creationId xmlns="" xmlns:a16="http://schemas.microsoft.com/office/drawing/2014/main" id="{25191A61-9BCD-4769-AE0A-0E099E88806E}"/>
              </a:ext>
            </a:extLst>
          </p:cNvPr>
          <p:cNvSpPr/>
          <p:nvPr/>
        </p:nvSpPr>
        <p:spPr>
          <a:xfrm>
            <a:off x="587646" y="5759903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Paraguay</a:t>
            </a:r>
          </a:p>
        </p:txBody>
      </p:sp>
      <p:sp>
        <p:nvSpPr>
          <p:cNvPr id="704" name="Rectángulo: esquinas redondeadas 703">
            <a:extLst>
              <a:ext uri="{FF2B5EF4-FFF2-40B4-BE49-F238E27FC236}">
                <a16:creationId xmlns="" xmlns:a16="http://schemas.microsoft.com/office/drawing/2014/main" id="{7AFA4BF8-06D7-4440-A621-82ADA7236E6A}"/>
              </a:ext>
            </a:extLst>
          </p:cNvPr>
          <p:cNvSpPr/>
          <p:nvPr/>
        </p:nvSpPr>
        <p:spPr>
          <a:xfrm>
            <a:off x="620311" y="6147827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b="1">
                <a:solidFill>
                  <a:srgbClr val="FF7800"/>
                </a:solidFill>
              </a:rPr>
              <a:t>Uruguay</a:t>
            </a:r>
          </a:p>
        </p:txBody>
      </p:sp>
      <p:sp>
        <p:nvSpPr>
          <p:cNvPr id="705" name="Rectángulo: esquinas redondeadas 704">
            <a:extLst>
              <a:ext uri="{FF2B5EF4-FFF2-40B4-BE49-F238E27FC236}">
                <a16:creationId xmlns="" xmlns:a16="http://schemas.microsoft.com/office/drawing/2014/main" id="{C42B8CE2-2CC4-461F-87BD-0BBB9E10E82D}"/>
              </a:ext>
            </a:extLst>
          </p:cNvPr>
          <p:cNvSpPr/>
          <p:nvPr/>
        </p:nvSpPr>
        <p:spPr>
          <a:xfrm>
            <a:off x="587646" y="5962409"/>
            <a:ext cx="92584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>
                <a:solidFill>
                  <a:srgbClr val="666666"/>
                </a:solidFill>
              </a:rPr>
              <a:t>Perú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="" xmlns:a16="http://schemas.microsoft.com/office/drawing/2014/main" id="{70D66903-E9FC-4B65-BAFD-F471F982E19A}"/>
              </a:ext>
            </a:extLst>
          </p:cNvPr>
          <p:cNvSpPr/>
          <p:nvPr/>
        </p:nvSpPr>
        <p:spPr>
          <a:xfrm>
            <a:off x="1146100" y="5398098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" name="Elipse 705">
            <a:extLst>
              <a:ext uri="{FF2B5EF4-FFF2-40B4-BE49-F238E27FC236}">
                <a16:creationId xmlns="" xmlns:a16="http://schemas.microsoft.com/office/drawing/2014/main" id="{5F51114C-E78A-4E32-9E86-6A0631BE6380}"/>
              </a:ext>
            </a:extLst>
          </p:cNvPr>
          <p:cNvSpPr/>
          <p:nvPr/>
        </p:nvSpPr>
        <p:spPr>
          <a:xfrm>
            <a:off x="993700" y="5989409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7" name="Rectángulo: esquinas redondeadas 706">
            <a:extLst>
              <a:ext uri="{FF2B5EF4-FFF2-40B4-BE49-F238E27FC236}">
                <a16:creationId xmlns="" xmlns:a16="http://schemas.microsoft.com/office/drawing/2014/main" id="{724DA608-67C5-47D4-B4F9-C17712618EC5}"/>
              </a:ext>
            </a:extLst>
          </p:cNvPr>
          <p:cNvSpPr/>
          <p:nvPr/>
        </p:nvSpPr>
        <p:spPr>
          <a:xfrm>
            <a:off x="7513421" y="2286342"/>
            <a:ext cx="1440000" cy="227609"/>
          </a:xfrm>
          <a:prstGeom prst="roundRect">
            <a:avLst/>
          </a:prstGeom>
          <a:noFill/>
          <a:ln>
            <a:solidFill>
              <a:srgbClr val="66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>
                <a:solidFill>
                  <a:srgbClr val="666666"/>
                </a:solidFill>
              </a:rPr>
              <a:t>Resto del mundo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="" xmlns:a16="http://schemas.microsoft.com/office/drawing/2014/main" id="{36D423FC-04B9-4EB3-8B5D-7AF1B874B504}"/>
              </a:ext>
            </a:extLst>
          </p:cNvPr>
          <p:cNvCxnSpPr/>
          <p:nvPr/>
        </p:nvCxnSpPr>
        <p:spPr>
          <a:xfrm>
            <a:off x="7513421" y="2669284"/>
            <a:ext cx="0" cy="194400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a 19">
            <a:extLst>
              <a:ext uri="{FF2B5EF4-FFF2-40B4-BE49-F238E27FC236}">
                <a16:creationId xmlns="" xmlns:a16="http://schemas.microsoft.com/office/drawing/2014/main" id="{809D0271-D585-4D11-9293-E3DA923CB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607377"/>
              </p:ext>
            </p:extLst>
          </p:nvPr>
        </p:nvGraphicFramePr>
        <p:xfrm>
          <a:off x="7561441" y="2621659"/>
          <a:ext cx="1664304" cy="201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4304">
                  <a:extLst>
                    <a:ext uri="{9D8B030D-6E8A-4147-A177-3AD203B41FA5}">
                      <a16:colId xmlns="" xmlns:a16="http://schemas.microsoft.com/office/drawing/2014/main" val="1786894291"/>
                    </a:ext>
                  </a:extLst>
                </a:gridCol>
              </a:tblGrid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Alemania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896850871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Bahamas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710975340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Cayman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664888892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España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87656485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EEUU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17666326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Francia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549143768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Portugal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13611948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Reino Unido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62641324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 dirty="0">
                          <a:solidFill>
                            <a:srgbClr val="666666"/>
                          </a:solidFill>
                        </a:rPr>
                        <a:t>Suiza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29463037"/>
                  </a:ext>
                </a:extLst>
              </a:tr>
            </a:tbl>
          </a:graphicData>
        </a:graphic>
      </p:graphicFrame>
      <p:sp>
        <p:nvSpPr>
          <p:cNvPr id="708" name="Rectángulo: esquinas redondeadas 707">
            <a:extLst>
              <a:ext uri="{FF2B5EF4-FFF2-40B4-BE49-F238E27FC236}">
                <a16:creationId xmlns="" xmlns:a16="http://schemas.microsoft.com/office/drawing/2014/main" id="{100FE347-8551-4DCF-9784-1C04521C4B6B}"/>
              </a:ext>
            </a:extLst>
          </p:cNvPr>
          <p:cNvSpPr/>
          <p:nvPr/>
        </p:nvSpPr>
        <p:spPr>
          <a:xfrm>
            <a:off x="3486150" y="5632927"/>
            <a:ext cx="1008000" cy="227609"/>
          </a:xfrm>
          <a:prstGeom prst="roundRect">
            <a:avLst/>
          </a:prstGeom>
          <a:noFill/>
          <a:ln>
            <a:solidFill>
              <a:srgbClr val="66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rgbClr val="666666"/>
                </a:solidFill>
              </a:rPr>
              <a:t>Convención</a:t>
            </a:r>
          </a:p>
        </p:txBody>
      </p:sp>
      <p:sp>
        <p:nvSpPr>
          <p:cNvPr id="709" name="Rectángulo: esquinas redondeadas 708">
            <a:extLst>
              <a:ext uri="{FF2B5EF4-FFF2-40B4-BE49-F238E27FC236}">
                <a16:creationId xmlns="" xmlns:a16="http://schemas.microsoft.com/office/drawing/2014/main" id="{0A8A1C14-F0F6-4581-A79F-8F1DE7AE2969}"/>
              </a:ext>
            </a:extLst>
          </p:cNvPr>
          <p:cNvSpPr/>
          <p:nvPr/>
        </p:nvSpPr>
        <p:spPr>
          <a:xfrm>
            <a:off x="3733676" y="5934343"/>
            <a:ext cx="1296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100" b="1" dirty="0">
                <a:solidFill>
                  <a:srgbClr val="666666"/>
                </a:solidFill>
              </a:rPr>
              <a:t>Banco Universal</a:t>
            </a:r>
          </a:p>
        </p:txBody>
      </p:sp>
      <p:sp>
        <p:nvSpPr>
          <p:cNvPr id="710" name="Rectángulo: esquinas redondeadas 709">
            <a:extLst>
              <a:ext uri="{FF2B5EF4-FFF2-40B4-BE49-F238E27FC236}">
                <a16:creationId xmlns="" xmlns:a16="http://schemas.microsoft.com/office/drawing/2014/main" id="{B51EDD91-B4AA-4899-8F04-60B48FCFD848}"/>
              </a:ext>
            </a:extLst>
          </p:cNvPr>
          <p:cNvSpPr/>
          <p:nvPr/>
        </p:nvSpPr>
        <p:spPr>
          <a:xfrm>
            <a:off x="5371621" y="5934343"/>
            <a:ext cx="1440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100" b="1" dirty="0">
                <a:solidFill>
                  <a:srgbClr val="666666"/>
                </a:solidFill>
              </a:rPr>
              <a:t>Otras operaciones</a:t>
            </a:r>
          </a:p>
        </p:txBody>
      </p:sp>
      <p:sp>
        <p:nvSpPr>
          <p:cNvPr id="711" name="Rectángulo: esquinas redondeadas 710">
            <a:extLst>
              <a:ext uri="{FF2B5EF4-FFF2-40B4-BE49-F238E27FC236}">
                <a16:creationId xmlns="" xmlns:a16="http://schemas.microsoft.com/office/drawing/2014/main" id="{33364727-A0CB-4D15-B77D-09155583A0AC}"/>
              </a:ext>
            </a:extLst>
          </p:cNvPr>
          <p:cNvSpPr/>
          <p:nvPr/>
        </p:nvSpPr>
        <p:spPr>
          <a:xfrm>
            <a:off x="3512706" y="5970343"/>
            <a:ext cx="252000" cy="108000"/>
          </a:xfrm>
          <a:prstGeom prst="roundRect">
            <a:avLst/>
          </a:prstGeom>
          <a:solidFill>
            <a:srgbClr val="FF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b="1">
              <a:solidFill>
                <a:srgbClr val="666666"/>
              </a:solidFill>
            </a:endParaRPr>
          </a:p>
        </p:txBody>
      </p:sp>
      <p:sp>
        <p:nvSpPr>
          <p:cNvPr id="712" name="Rectángulo: esquinas redondeadas 711">
            <a:extLst>
              <a:ext uri="{FF2B5EF4-FFF2-40B4-BE49-F238E27FC236}">
                <a16:creationId xmlns="" xmlns:a16="http://schemas.microsoft.com/office/drawing/2014/main" id="{57BE75E3-9B30-42F0-AF4F-340BA10E318F}"/>
              </a:ext>
            </a:extLst>
          </p:cNvPr>
          <p:cNvSpPr/>
          <p:nvPr/>
        </p:nvSpPr>
        <p:spPr>
          <a:xfrm>
            <a:off x="5158920" y="5970343"/>
            <a:ext cx="252000" cy="108000"/>
          </a:xfrm>
          <a:prstGeom prst="round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b="1">
              <a:solidFill>
                <a:srgbClr val="666666"/>
              </a:solidFill>
            </a:endParaRPr>
          </a:p>
        </p:txBody>
      </p:sp>
      <p:sp>
        <p:nvSpPr>
          <p:cNvPr id="713" name="Elipse 712">
            <a:extLst>
              <a:ext uri="{FF2B5EF4-FFF2-40B4-BE49-F238E27FC236}">
                <a16:creationId xmlns="" xmlns:a16="http://schemas.microsoft.com/office/drawing/2014/main" id="{063D3812-FAD0-419D-8C2C-E9318C1C23F6}"/>
              </a:ext>
            </a:extLst>
          </p:cNvPr>
          <p:cNvSpPr/>
          <p:nvPr/>
        </p:nvSpPr>
        <p:spPr>
          <a:xfrm>
            <a:off x="3514150" y="6185593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4" name="Rectángulo: esquinas redondeadas 713">
            <a:extLst>
              <a:ext uri="{FF2B5EF4-FFF2-40B4-BE49-F238E27FC236}">
                <a16:creationId xmlns="" xmlns:a16="http://schemas.microsoft.com/office/drawing/2014/main" id="{6F944967-F24E-4AC8-965F-617F3CA9943B}"/>
              </a:ext>
            </a:extLst>
          </p:cNvPr>
          <p:cNvSpPr/>
          <p:nvPr/>
        </p:nvSpPr>
        <p:spPr>
          <a:xfrm>
            <a:off x="3599617" y="6158593"/>
            <a:ext cx="2052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>
                <a:solidFill>
                  <a:srgbClr val="666666"/>
                </a:solidFill>
              </a:rPr>
              <a:t>Corporate &amp; Investment Banking</a:t>
            </a:r>
          </a:p>
        </p:txBody>
      </p:sp>
      <p:sp>
        <p:nvSpPr>
          <p:cNvPr id="715" name="Elipse 714">
            <a:extLst>
              <a:ext uri="{FF2B5EF4-FFF2-40B4-BE49-F238E27FC236}">
                <a16:creationId xmlns="" xmlns:a16="http://schemas.microsoft.com/office/drawing/2014/main" id="{49F8A483-2A33-4ED4-A432-36C6F8A4DCD7}"/>
              </a:ext>
            </a:extLst>
          </p:cNvPr>
          <p:cNvSpPr/>
          <p:nvPr/>
        </p:nvSpPr>
        <p:spPr>
          <a:xfrm>
            <a:off x="5846589" y="6185593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" name="Rectángulo: esquinas redondeadas 715">
            <a:extLst>
              <a:ext uri="{FF2B5EF4-FFF2-40B4-BE49-F238E27FC236}">
                <a16:creationId xmlns="" xmlns:a16="http://schemas.microsoft.com/office/drawing/2014/main" id="{771C126A-0E17-4F54-918D-45D984D6A756}"/>
              </a:ext>
            </a:extLst>
          </p:cNvPr>
          <p:cNvSpPr/>
          <p:nvPr/>
        </p:nvSpPr>
        <p:spPr>
          <a:xfrm>
            <a:off x="5951106" y="6158593"/>
            <a:ext cx="1296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>
                <a:solidFill>
                  <a:srgbClr val="666666"/>
                </a:solidFill>
              </a:rPr>
              <a:t>Asset Management</a:t>
            </a:r>
          </a:p>
        </p:txBody>
      </p:sp>
      <p:sp>
        <p:nvSpPr>
          <p:cNvPr id="717" name="Elipse 716">
            <a:extLst>
              <a:ext uri="{FF2B5EF4-FFF2-40B4-BE49-F238E27FC236}">
                <a16:creationId xmlns="" xmlns:a16="http://schemas.microsoft.com/office/drawing/2014/main" id="{19390229-D99C-4EE9-AE36-DA1C4DF6631E}"/>
              </a:ext>
            </a:extLst>
          </p:cNvPr>
          <p:cNvSpPr/>
          <p:nvPr/>
        </p:nvSpPr>
        <p:spPr>
          <a:xfrm>
            <a:off x="7513421" y="618518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8" name="Rectángulo: esquinas redondeadas 717">
            <a:extLst>
              <a:ext uri="{FF2B5EF4-FFF2-40B4-BE49-F238E27FC236}">
                <a16:creationId xmlns="" xmlns:a16="http://schemas.microsoft.com/office/drawing/2014/main" id="{3830A2C4-14A7-461E-B25A-4192F7DB0712}"/>
              </a:ext>
            </a:extLst>
          </p:cNvPr>
          <p:cNvSpPr/>
          <p:nvPr/>
        </p:nvSpPr>
        <p:spPr>
          <a:xfrm>
            <a:off x="7617938" y="6158182"/>
            <a:ext cx="1116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dirty="0">
                <a:solidFill>
                  <a:srgbClr val="666666"/>
                </a:solidFill>
              </a:rPr>
              <a:t>Banca Privada</a:t>
            </a:r>
          </a:p>
        </p:txBody>
      </p:sp>
      <p:sp>
        <p:nvSpPr>
          <p:cNvPr id="719" name="Elipse 718">
            <a:extLst>
              <a:ext uri="{FF2B5EF4-FFF2-40B4-BE49-F238E27FC236}">
                <a16:creationId xmlns="" xmlns:a16="http://schemas.microsoft.com/office/drawing/2014/main" id="{D9831F73-3EC5-44BB-A4F0-24D47AB6AF42}"/>
              </a:ext>
            </a:extLst>
          </p:cNvPr>
          <p:cNvSpPr/>
          <p:nvPr/>
        </p:nvSpPr>
        <p:spPr>
          <a:xfrm>
            <a:off x="8512688" y="269220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0" name="Elipse 719">
            <a:extLst>
              <a:ext uri="{FF2B5EF4-FFF2-40B4-BE49-F238E27FC236}">
                <a16:creationId xmlns="" xmlns:a16="http://schemas.microsoft.com/office/drawing/2014/main" id="{EF3D5468-311A-46B0-9D92-2655021D8C72}"/>
              </a:ext>
            </a:extLst>
          </p:cNvPr>
          <p:cNvSpPr/>
          <p:nvPr/>
        </p:nvSpPr>
        <p:spPr>
          <a:xfrm>
            <a:off x="8512688" y="291290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1" name="Elipse 720">
            <a:extLst>
              <a:ext uri="{FF2B5EF4-FFF2-40B4-BE49-F238E27FC236}">
                <a16:creationId xmlns="" xmlns:a16="http://schemas.microsoft.com/office/drawing/2014/main" id="{61A249BE-740B-4735-B662-F8B0651297AD}"/>
              </a:ext>
            </a:extLst>
          </p:cNvPr>
          <p:cNvSpPr/>
          <p:nvPr/>
        </p:nvSpPr>
        <p:spPr>
          <a:xfrm>
            <a:off x="8512688" y="313359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2" name="Elipse 721">
            <a:extLst>
              <a:ext uri="{FF2B5EF4-FFF2-40B4-BE49-F238E27FC236}">
                <a16:creationId xmlns="" xmlns:a16="http://schemas.microsoft.com/office/drawing/2014/main" id="{9D5C1BE7-BC3F-4BB1-8C15-8D14F1E1FBF0}"/>
              </a:ext>
            </a:extLst>
          </p:cNvPr>
          <p:cNvSpPr/>
          <p:nvPr/>
        </p:nvSpPr>
        <p:spPr>
          <a:xfrm>
            <a:off x="8512688" y="335429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3" name="Elipse 722">
            <a:extLst>
              <a:ext uri="{FF2B5EF4-FFF2-40B4-BE49-F238E27FC236}">
                <a16:creationId xmlns="" xmlns:a16="http://schemas.microsoft.com/office/drawing/2014/main" id="{68B8AFFA-19B6-4600-8F97-9565EC50ECD5}"/>
              </a:ext>
            </a:extLst>
          </p:cNvPr>
          <p:cNvSpPr/>
          <p:nvPr/>
        </p:nvSpPr>
        <p:spPr>
          <a:xfrm>
            <a:off x="8512688" y="357498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4" name="Elipse 723">
            <a:extLst>
              <a:ext uri="{FF2B5EF4-FFF2-40B4-BE49-F238E27FC236}">
                <a16:creationId xmlns="" xmlns:a16="http://schemas.microsoft.com/office/drawing/2014/main" id="{BDCF9791-B2FA-4C3A-ABF9-145191276FE0}"/>
              </a:ext>
            </a:extLst>
          </p:cNvPr>
          <p:cNvSpPr/>
          <p:nvPr/>
        </p:nvSpPr>
        <p:spPr>
          <a:xfrm>
            <a:off x="8512688" y="379568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5" name="Elipse 724">
            <a:extLst>
              <a:ext uri="{FF2B5EF4-FFF2-40B4-BE49-F238E27FC236}">
                <a16:creationId xmlns="" xmlns:a16="http://schemas.microsoft.com/office/drawing/2014/main" id="{54964CC6-B53B-4127-8874-38822D7D02F9}"/>
              </a:ext>
            </a:extLst>
          </p:cNvPr>
          <p:cNvSpPr/>
          <p:nvPr/>
        </p:nvSpPr>
        <p:spPr>
          <a:xfrm>
            <a:off x="8512688" y="401637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6" name="Elipse 725">
            <a:extLst>
              <a:ext uri="{FF2B5EF4-FFF2-40B4-BE49-F238E27FC236}">
                <a16:creationId xmlns="" xmlns:a16="http://schemas.microsoft.com/office/drawing/2014/main" id="{0D9B6796-2814-41E4-9C5A-1BE5E96D40F3}"/>
              </a:ext>
            </a:extLst>
          </p:cNvPr>
          <p:cNvSpPr/>
          <p:nvPr/>
        </p:nvSpPr>
        <p:spPr>
          <a:xfrm>
            <a:off x="8512688" y="423707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7" name="Elipse 726">
            <a:extLst>
              <a:ext uri="{FF2B5EF4-FFF2-40B4-BE49-F238E27FC236}">
                <a16:creationId xmlns="" xmlns:a16="http://schemas.microsoft.com/office/drawing/2014/main" id="{C8ECBF4A-0914-47CC-8CC0-738CC3F269D1}"/>
              </a:ext>
            </a:extLst>
          </p:cNvPr>
          <p:cNvSpPr/>
          <p:nvPr/>
        </p:nvSpPr>
        <p:spPr>
          <a:xfrm>
            <a:off x="8859596" y="4457769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8" name="Elipse 727">
            <a:extLst>
              <a:ext uri="{FF2B5EF4-FFF2-40B4-BE49-F238E27FC236}">
                <a16:creationId xmlns="" xmlns:a16="http://schemas.microsoft.com/office/drawing/2014/main" id="{69FF0E85-0E68-4D0B-A8A1-FF0753901EEE}"/>
              </a:ext>
            </a:extLst>
          </p:cNvPr>
          <p:cNvSpPr/>
          <p:nvPr/>
        </p:nvSpPr>
        <p:spPr>
          <a:xfrm>
            <a:off x="8684138" y="313359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9" name="Elipse 728">
            <a:extLst>
              <a:ext uri="{FF2B5EF4-FFF2-40B4-BE49-F238E27FC236}">
                <a16:creationId xmlns="" xmlns:a16="http://schemas.microsoft.com/office/drawing/2014/main" id="{C1E8BE5B-D601-4998-9B34-A38B4AB6AB89}"/>
              </a:ext>
            </a:extLst>
          </p:cNvPr>
          <p:cNvSpPr/>
          <p:nvPr/>
        </p:nvSpPr>
        <p:spPr>
          <a:xfrm>
            <a:off x="8684138" y="357498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0" name="Elipse 729">
            <a:extLst>
              <a:ext uri="{FF2B5EF4-FFF2-40B4-BE49-F238E27FC236}">
                <a16:creationId xmlns="" xmlns:a16="http://schemas.microsoft.com/office/drawing/2014/main" id="{16E350DB-0476-497C-9E33-3E33A96F0ECF}"/>
              </a:ext>
            </a:extLst>
          </p:cNvPr>
          <p:cNvSpPr/>
          <p:nvPr/>
        </p:nvSpPr>
        <p:spPr>
          <a:xfrm>
            <a:off x="8684138" y="423707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1" name="Elipse 730">
            <a:extLst>
              <a:ext uri="{FF2B5EF4-FFF2-40B4-BE49-F238E27FC236}">
                <a16:creationId xmlns="" xmlns:a16="http://schemas.microsoft.com/office/drawing/2014/main" id="{61CD4B68-3C9F-4CB2-976F-A9A3DA5FF618}"/>
              </a:ext>
            </a:extLst>
          </p:cNvPr>
          <p:cNvSpPr/>
          <p:nvPr/>
        </p:nvSpPr>
        <p:spPr>
          <a:xfrm>
            <a:off x="8859596" y="2910303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2" name="Elipse 731">
            <a:extLst>
              <a:ext uri="{FF2B5EF4-FFF2-40B4-BE49-F238E27FC236}">
                <a16:creationId xmlns="" xmlns:a16="http://schemas.microsoft.com/office/drawing/2014/main" id="{7AB5B3AC-610F-4F66-8ECA-1F1FAF466E63}"/>
              </a:ext>
            </a:extLst>
          </p:cNvPr>
          <p:cNvSpPr/>
          <p:nvPr/>
        </p:nvSpPr>
        <p:spPr>
          <a:xfrm>
            <a:off x="8859596" y="3130206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3" name="Elipse 732">
            <a:extLst>
              <a:ext uri="{FF2B5EF4-FFF2-40B4-BE49-F238E27FC236}">
                <a16:creationId xmlns="" xmlns:a16="http://schemas.microsoft.com/office/drawing/2014/main" id="{A891C890-4079-4250-BE69-7C7D1203FF15}"/>
              </a:ext>
            </a:extLst>
          </p:cNvPr>
          <p:cNvSpPr/>
          <p:nvPr/>
        </p:nvSpPr>
        <p:spPr>
          <a:xfrm>
            <a:off x="8859596" y="3567671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48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="" xmlns:a16="http://schemas.microsoft.com/office/drawing/2014/main" id="{A331219A-02E0-4FA6-B5DE-6C7ABF3D6BAD}"/>
              </a:ext>
            </a:extLst>
          </p:cNvPr>
          <p:cNvCxnSpPr>
            <a:cxnSpLocks/>
          </p:cNvCxnSpPr>
          <p:nvPr/>
        </p:nvCxnSpPr>
        <p:spPr>
          <a:xfrm flipH="1">
            <a:off x="479425" y="4447609"/>
            <a:ext cx="1027" cy="1836000"/>
          </a:xfrm>
          <a:prstGeom prst="line">
            <a:avLst/>
          </a:prstGeom>
          <a:ln w="12700">
            <a:solidFill>
              <a:schemeClr val="tx2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Espaço Reservado para Texto 8"/>
          <p:cNvSpPr txBox="1">
            <a:spLocks/>
          </p:cNvSpPr>
          <p:nvPr/>
        </p:nvSpPr>
        <p:spPr>
          <a:xfrm>
            <a:off x="2895600" y="6382599"/>
            <a:ext cx="8960400" cy="476668"/>
          </a:xfrm>
          <a:prstGeom prst="rect">
            <a:avLst/>
          </a:prstGeom>
        </p:spPr>
        <p:txBody>
          <a:bodyPr anchor="ctr"/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s-CO" sz="700" dirty="0">
                <a:solidFill>
                  <a:srgbClr val="606163"/>
                </a:solidFill>
              </a:rPr>
              <a:t>Fuente: Itaú Unibanco. Tasa de cambio de USDBRL  4,02.	1-  Banco más grande por valor de mercado.   2- Ranking </a:t>
            </a:r>
            <a:r>
              <a:rPr lang="es-CO" sz="700" dirty="0" err="1">
                <a:solidFill>
                  <a:srgbClr val="606163"/>
                </a:solidFill>
              </a:rPr>
              <a:t>Interbrand</a:t>
            </a:r>
            <a:r>
              <a:rPr lang="es-CO" sz="700" dirty="0">
                <a:solidFill>
                  <a:srgbClr val="606163"/>
                </a:solidFill>
              </a:rPr>
              <a:t> 2019.   3- En el 4Q19.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469C54EA-7765-4D6F-A369-55311FD38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24" y="2590799"/>
            <a:ext cx="6885687" cy="318358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A21F37D8-55E8-42CE-A038-2BCB00D23268}"/>
              </a:ext>
            </a:extLst>
          </p:cNvPr>
          <p:cNvSpPr/>
          <p:nvPr/>
        </p:nvSpPr>
        <p:spPr>
          <a:xfrm>
            <a:off x="762724" y="3679251"/>
            <a:ext cx="666026" cy="2213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78" name="Rectángulo 677">
            <a:extLst>
              <a:ext uri="{FF2B5EF4-FFF2-40B4-BE49-F238E27FC236}">
                <a16:creationId xmlns="" xmlns:a16="http://schemas.microsoft.com/office/drawing/2014/main" id="{2B8FB41A-58E3-4125-8AEC-2999D1AD40C2}"/>
              </a:ext>
            </a:extLst>
          </p:cNvPr>
          <p:cNvSpPr/>
          <p:nvPr/>
        </p:nvSpPr>
        <p:spPr>
          <a:xfrm>
            <a:off x="7524330" y="2590799"/>
            <a:ext cx="305220" cy="2213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79" name="Rectángulo 678">
            <a:extLst>
              <a:ext uri="{FF2B5EF4-FFF2-40B4-BE49-F238E27FC236}">
                <a16:creationId xmlns="" xmlns:a16="http://schemas.microsoft.com/office/drawing/2014/main" id="{C8276E6E-C890-41A4-B53D-5C20013DD847}"/>
              </a:ext>
            </a:extLst>
          </p:cNvPr>
          <p:cNvSpPr/>
          <p:nvPr/>
        </p:nvSpPr>
        <p:spPr>
          <a:xfrm>
            <a:off x="3364177" y="5570641"/>
            <a:ext cx="779198" cy="3216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35EB370D-D485-48D1-B4A5-D5B1F2017336}"/>
              </a:ext>
            </a:extLst>
          </p:cNvPr>
          <p:cNvSpPr/>
          <p:nvPr/>
        </p:nvSpPr>
        <p:spPr>
          <a:xfrm>
            <a:off x="0" y="238126"/>
            <a:ext cx="8315864" cy="361950"/>
          </a:xfrm>
          <a:prstGeom prst="rect">
            <a:avLst/>
          </a:prstGeom>
          <a:solidFill>
            <a:srgbClr val="FF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Banco universal  |  95 años de historia  |  banco más grande de América latina</a:t>
            </a:r>
            <a:r>
              <a:rPr lang="es-CO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80" name="Marcador de contenido 2">
            <a:extLst>
              <a:ext uri="{FF2B5EF4-FFF2-40B4-BE49-F238E27FC236}">
                <a16:creationId xmlns="" xmlns:a16="http://schemas.microsoft.com/office/drawing/2014/main" id="{00F7A1F2-C8AF-4D5F-B015-1B6E1A7F90E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6000" y="1866166"/>
            <a:ext cx="3150150" cy="331671"/>
          </a:xfrm>
        </p:spPr>
        <p:txBody>
          <a:bodyPr>
            <a:noAutofit/>
          </a:bodyPr>
          <a:lstStyle/>
          <a:p>
            <a:r>
              <a:rPr lang="es-CO" b="1" dirty="0"/>
              <a:t>Presentes en 18 países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ABA423D0-3E46-4268-BF2B-A2BA4F899BFE}"/>
              </a:ext>
            </a:extLst>
          </p:cNvPr>
          <p:cNvSpPr txBox="1"/>
          <p:nvPr/>
        </p:nvSpPr>
        <p:spPr>
          <a:xfrm>
            <a:off x="9523655" y="1057444"/>
            <a:ext cx="2373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Marca más valiosa de Brasil²</a:t>
            </a:r>
          </a:p>
          <a:p>
            <a:r>
              <a:rPr lang="es-CO" sz="20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USD $8,3 billones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0E94A2A2-939A-4F72-85A1-A85ADD793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4331" y="3361105"/>
            <a:ext cx="530373" cy="2728682"/>
          </a:xfrm>
          <a:prstGeom prst="rect">
            <a:avLst/>
          </a:prstGeom>
        </p:spPr>
      </p:pic>
      <p:sp>
        <p:nvSpPr>
          <p:cNvPr id="681" name="Marcador de contenido 2">
            <a:extLst>
              <a:ext uri="{FF2B5EF4-FFF2-40B4-BE49-F238E27FC236}">
                <a16:creationId xmlns="" xmlns:a16="http://schemas.microsoft.com/office/drawing/2014/main" id="{1FDF040C-0640-43B6-BA3F-8A1C549943AE}"/>
              </a:ext>
            </a:extLst>
          </p:cNvPr>
          <p:cNvSpPr txBox="1">
            <a:spLocks/>
          </p:cNvSpPr>
          <p:nvPr/>
        </p:nvSpPr>
        <p:spPr>
          <a:xfrm>
            <a:off x="9567970" y="2935459"/>
            <a:ext cx="1664304" cy="331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11" rtl="0" eaLnBrk="1" latinLnBrk="0" hangingPunct="1">
              <a:lnSpc>
                <a:spcPct val="90000"/>
              </a:lnSpc>
              <a:spcBef>
                <a:spcPts val="1001"/>
              </a:spcBef>
              <a:buFont typeface="Arial" panose="020B0604020202020204" pitchFamily="34" charset="0"/>
              <a:buNone/>
              <a:defRPr sz="1600" b="0" kern="1200">
                <a:solidFill>
                  <a:srgbClr val="606163"/>
                </a:solidFill>
                <a:latin typeface="+mn-lt"/>
                <a:ea typeface="+mn-ea"/>
                <a:cs typeface="+mn-cs"/>
              </a:defRPr>
            </a:lvl1pPr>
            <a:lvl2pPr marL="539756" indent="-182566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36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29" indent="-184152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2920" indent="-174628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8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4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9" indent="-228604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/>
              <a:t>Aproximadamente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BDEC5A7C-0801-4EAE-960E-7807F743827B}"/>
              </a:ext>
            </a:extLst>
          </p:cNvPr>
          <p:cNvSpPr txBox="1"/>
          <p:nvPr/>
        </p:nvSpPr>
        <p:spPr>
          <a:xfrm>
            <a:off x="9345619" y="3330253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 millones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clientes de consumo</a:t>
            </a:r>
          </a:p>
        </p:txBody>
      </p:sp>
      <p:sp>
        <p:nvSpPr>
          <p:cNvPr id="682" name="CuadroTexto 681">
            <a:extLst>
              <a:ext uri="{FF2B5EF4-FFF2-40B4-BE49-F238E27FC236}">
                <a16:creationId xmlns="" xmlns:a16="http://schemas.microsoft.com/office/drawing/2014/main" id="{78B72C04-CF67-406F-AB10-AF53EC40D88E}"/>
              </a:ext>
            </a:extLst>
          </p:cNvPr>
          <p:cNvSpPr txBox="1"/>
          <p:nvPr/>
        </p:nvSpPr>
        <p:spPr>
          <a:xfrm>
            <a:off x="9345619" y="3888020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241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accionistas directos</a:t>
            </a:r>
          </a:p>
        </p:txBody>
      </p:sp>
      <p:sp>
        <p:nvSpPr>
          <p:cNvPr id="683" name="CuadroTexto 682">
            <a:extLst>
              <a:ext uri="{FF2B5EF4-FFF2-40B4-BE49-F238E27FC236}">
                <a16:creationId xmlns="" xmlns:a16="http://schemas.microsoft.com/office/drawing/2014/main" id="{ECA436B8-EEE9-47DC-BF2B-37E32D0B3191}"/>
              </a:ext>
            </a:extLst>
          </p:cNvPr>
          <p:cNvSpPr txBox="1"/>
          <p:nvPr/>
        </p:nvSpPr>
        <p:spPr>
          <a:xfrm>
            <a:off x="9345619" y="4445787"/>
            <a:ext cx="17687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 de atención</a:t>
            </a:r>
          </a:p>
        </p:txBody>
      </p:sp>
      <p:sp>
        <p:nvSpPr>
          <p:cNvPr id="684" name="CuadroTexto 683">
            <a:extLst>
              <a:ext uri="{FF2B5EF4-FFF2-40B4-BE49-F238E27FC236}">
                <a16:creationId xmlns="" xmlns:a16="http://schemas.microsoft.com/office/drawing/2014/main" id="{A548A162-88B5-43D0-81D0-18A2F7A3ABC4}"/>
              </a:ext>
            </a:extLst>
          </p:cNvPr>
          <p:cNvSpPr txBox="1"/>
          <p:nvPr/>
        </p:nvSpPr>
        <p:spPr>
          <a:xfrm>
            <a:off x="9345619" y="5003554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empleados</a:t>
            </a:r>
          </a:p>
        </p:txBody>
      </p:sp>
      <p:sp>
        <p:nvSpPr>
          <p:cNvPr id="685" name="CuadroTexto 684">
            <a:extLst>
              <a:ext uri="{FF2B5EF4-FFF2-40B4-BE49-F238E27FC236}">
                <a16:creationId xmlns="" xmlns:a16="http://schemas.microsoft.com/office/drawing/2014/main" id="{68425CAB-A28B-4E24-B9CB-C9AFC7BFD933}"/>
              </a:ext>
            </a:extLst>
          </p:cNvPr>
          <p:cNvSpPr txBox="1"/>
          <p:nvPr/>
        </p:nvSpPr>
        <p:spPr>
          <a:xfrm>
            <a:off x="9345619" y="5561322"/>
            <a:ext cx="17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mil</a:t>
            </a:r>
          </a:p>
          <a:p>
            <a:pPr algn="r"/>
            <a:r>
              <a:rPr lang="es-CO" sz="13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cajeros</a:t>
            </a:r>
          </a:p>
        </p:txBody>
      </p:sp>
      <p:sp>
        <p:nvSpPr>
          <p:cNvPr id="686" name="CuadroTexto 685">
            <a:extLst>
              <a:ext uri="{FF2B5EF4-FFF2-40B4-BE49-F238E27FC236}">
                <a16:creationId xmlns="" xmlns:a16="http://schemas.microsoft.com/office/drawing/2014/main" id="{3B5FFEEF-EE0A-4DFE-A6A7-83BC017181CF}"/>
              </a:ext>
            </a:extLst>
          </p:cNvPr>
          <p:cNvSpPr txBox="1"/>
          <p:nvPr/>
        </p:nvSpPr>
        <p:spPr>
          <a:xfrm>
            <a:off x="447838" y="993287"/>
            <a:ext cx="140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mercado</a:t>
            </a:r>
            <a:endParaRPr lang="es-CO" sz="1400" baseline="300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US$89,8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6556B19B-4921-4A8D-920B-5BBB3F635D51}"/>
              </a:ext>
            </a:extLst>
          </p:cNvPr>
          <p:cNvSpPr/>
          <p:nvPr/>
        </p:nvSpPr>
        <p:spPr>
          <a:xfrm>
            <a:off x="423561" y="965473"/>
            <a:ext cx="1440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87" name="CuadroTexto 686">
            <a:extLst>
              <a:ext uri="{FF2B5EF4-FFF2-40B4-BE49-F238E27FC236}">
                <a16:creationId xmlns="" xmlns:a16="http://schemas.microsoft.com/office/drawing/2014/main" id="{B18F251B-541E-4585-B8F0-5BDCF0DF835C}"/>
              </a:ext>
            </a:extLst>
          </p:cNvPr>
          <p:cNvSpPr txBox="1"/>
          <p:nvPr/>
        </p:nvSpPr>
        <p:spPr>
          <a:xfrm>
            <a:off x="2063491" y="993287"/>
            <a:ext cx="132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Activos</a:t>
            </a:r>
            <a:r>
              <a:rPr lang="es-CO" sz="1400" baseline="300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US$432,5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8" name="Rectángulo 687">
            <a:extLst>
              <a:ext uri="{FF2B5EF4-FFF2-40B4-BE49-F238E27FC236}">
                <a16:creationId xmlns="" xmlns:a16="http://schemas.microsoft.com/office/drawing/2014/main" id="{5A2D3482-78AE-4BAB-B11A-A3D0B4AF13B8}"/>
              </a:ext>
            </a:extLst>
          </p:cNvPr>
          <p:cNvSpPr/>
          <p:nvPr/>
        </p:nvSpPr>
        <p:spPr>
          <a:xfrm>
            <a:off x="2004711" y="965473"/>
            <a:ext cx="1440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89" name="CuadroTexto 688">
            <a:extLst>
              <a:ext uri="{FF2B5EF4-FFF2-40B4-BE49-F238E27FC236}">
                <a16:creationId xmlns="" xmlns:a16="http://schemas.microsoft.com/office/drawing/2014/main" id="{DC3479C1-3EBB-4FD1-991C-8D6E2B9CEA98}"/>
              </a:ext>
            </a:extLst>
          </p:cNvPr>
          <p:cNvSpPr txBox="1"/>
          <p:nvPr/>
        </p:nvSpPr>
        <p:spPr>
          <a:xfrm>
            <a:off x="3624251" y="993287"/>
            <a:ext cx="1424178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Cartera créditos</a:t>
            </a:r>
            <a:r>
              <a:rPr lang="es-CO" sz="1400" baseline="300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US$175,8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0" name="Rectángulo 689">
            <a:extLst>
              <a:ext uri="{FF2B5EF4-FFF2-40B4-BE49-F238E27FC236}">
                <a16:creationId xmlns="" xmlns:a16="http://schemas.microsoft.com/office/drawing/2014/main" id="{C131BF1F-8F5D-4377-A014-8BF161F9A313}"/>
              </a:ext>
            </a:extLst>
          </p:cNvPr>
          <p:cNvSpPr/>
          <p:nvPr/>
        </p:nvSpPr>
        <p:spPr>
          <a:xfrm>
            <a:off x="3570815" y="965473"/>
            <a:ext cx="1512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1" name="CuadroTexto 690">
            <a:extLst>
              <a:ext uri="{FF2B5EF4-FFF2-40B4-BE49-F238E27FC236}">
                <a16:creationId xmlns="" xmlns:a16="http://schemas.microsoft.com/office/drawing/2014/main" id="{5EC9C41D-39C3-48D7-89C2-4425B2E746D9}"/>
              </a:ext>
            </a:extLst>
          </p:cNvPr>
          <p:cNvSpPr txBox="1"/>
          <p:nvPr/>
        </p:nvSpPr>
        <p:spPr>
          <a:xfrm>
            <a:off x="5266116" y="993287"/>
            <a:ext cx="864000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ROE</a:t>
            </a:r>
            <a:endParaRPr lang="es-CO" sz="1400" baseline="300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23,7%</a:t>
            </a:r>
          </a:p>
        </p:txBody>
      </p:sp>
      <p:sp>
        <p:nvSpPr>
          <p:cNvPr id="692" name="Rectángulo 691">
            <a:extLst>
              <a:ext uri="{FF2B5EF4-FFF2-40B4-BE49-F238E27FC236}">
                <a16:creationId xmlns="" xmlns:a16="http://schemas.microsoft.com/office/drawing/2014/main" id="{0BD9093A-10F3-44CF-B7E9-5F01F0F55E4B}"/>
              </a:ext>
            </a:extLst>
          </p:cNvPr>
          <p:cNvSpPr/>
          <p:nvPr/>
        </p:nvSpPr>
        <p:spPr>
          <a:xfrm>
            <a:off x="5221641" y="965473"/>
            <a:ext cx="936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3" name="CuadroTexto 692">
            <a:extLst>
              <a:ext uri="{FF2B5EF4-FFF2-40B4-BE49-F238E27FC236}">
                <a16:creationId xmlns="" xmlns:a16="http://schemas.microsoft.com/office/drawing/2014/main" id="{27CC2D6B-B27F-4381-B596-B154CE372AD9}"/>
              </a:ext>
            </a:extLst>
          </p:cNvPr>
          <p:cNvSpPr txBox="1"/>
          <p:nvPr/>
        </p:nvSpPr>
        <p:spPr>
          <a:xfrm>
            <a:off x="6335996" y="993287"/>
            <a:ext cx="1152000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Utilidad</a:t>
            </a:r>
            <a:endParaRPr lang="es-CO" sz="1400" baseline="300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US$7,2 </a:t>
            </a:r>
            <a:r>
              <a:rPr lang="es-CO" sz="1400" b="1" dirty="0" err="1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</a:t>
            </a:r>
            <a:endParaRPr lang="es-CO" sz="1400" b="1" dirty="0">
              <a:solidFill>
                <a:srgbClr val="FF78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4" name="Rectángulo 693">
            <a:extLst>
              <a:ext uri="{FF2B5EF4-FFF2-40B4-BE49-F238E27FC236}">
                <a16:creationId xmlns="" xmlns:a16="http://schemas.microsoft.com/office/drawing/2014/main" id="{AAA02EE8-027A-46F2-8EE7-B15EB09B59DD}"/>
              </a:ext>
            </a:extLst>
          </p:cNvPr>
          <p:cNvSpPr/>
          <p:nvPr/>
        </p:nvSpPr>
        <p:spPr>
          <a:xfrm>
            <a:off x="6272471" y="965473"/>
            <a:ext cx="1260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95" name="CuadroTexto 694">
            <a:extLst>
              <a:ext uri="{FF2B5EF4-FFF2-40B4-BE49-F238E27FC236}">
                <a16:creationId xmlns="" xmlns:a16="http://schemas.microsoft.com/office/drawing/2014/main" id="{111B4D09-89BE-487E-B073-AB6A0FEDF879}"/>
              </a:ext>
            </a:extLst>
          </p:cNvPr>
          <p:cNvSpPr txBox="1"/>
          <p:nvPr/>
        </p:nvSpPr>
        <p:spPr>
          <a:xfrm>
            <a:off x="7674276" y="993287"/>
            <a:ext cx="12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 </a:t>
            </a:r>
            <a:r>
              <a:rPr lang="es-CO" sz="1400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Tier</a:t>
            </a:r>
            <a:r>
              <a:rPr lang="es-CO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s-CO" sz="1400" baseline="300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CO" sz="1400" b="1" dirty="0">
                <a:solidFill>
                  <a:srgbClr val="FF7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14,4%</a:t>
            </a:r>
          </a:p>
        </p:txBody>
      </p:sp>
      <p:sp>
        <p:nvSpPr>
          <p:cNvPr id="696" name="Rectángulo 695">
            <a:extLst>
              <a:ext uri="{FF2B5EF4-FFF2-40B4-BE49-F238E27FC236}">
                <a16:creationId xmlns="" xmlns:a16="http://schemas.microsoft.com/office/drawing/2014/main" id="{88BD7BDE-34C5-4814-B633-67CDDC0C0BDB}"/>
              </a:ext>
            </a:extLst>
          </p:cNvPr>
          <p:cNvSpPr/>
          <p:nvPr/>
        </p:nvSpPr>
        <p:spPr>
          <a:xfrm>
            <a:off x="7644071" y="965473"/>
            <a:ext cx="1332000" cy="578849"/>
          </a:xfrm>
          <a:prstGeom prst="rect">
            <a:avLst/>
          </a:prstGeom>
          <a:noFill/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="" xmlns:a16="http://schemas.microsoft.com/office/drawing/2014/main" id="{DA941977-3652-4CDD-A71C-407ED8972C2F}"/>
              </a:ext>
            </a:extLst>
          </p:cNvPr>
          <p:cNvSpPr/>
          <p:nvPr/>
        </p:nvSpPr>
        <p:spPr>
          <a:xfrm>
            <a:off x="396230" y="4111825"/>
            <a:ext cx="1008000" cy="227609"/>
          </a:xfrm>
          <a:prstGeom prst="roundRect">
            <a:avLst/>
          </a:prstGeom>
          <a:noFill/>
          <a:ln>
            <a:solidFill>
              <a:srgbClr val="66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>
                <a:solidFill>
                  <a:srgbClr val="666666"/>
                </a:solidFill>
              </a:rPr>
              <a:t>Latam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="" xmlns:a16="http://schemas.microsoft.com/office/drawing/2014/main" id="{70D66903-E9FC-4B65-BAFD-F471F982E19A}"/>
              </a:ext>
            </a:extLst>
          </p:cNvPr>
          <p:cNvSpPr/>
          <p:nvPr/>
        </p:nvSpPr>
        <p:spPr>
          <a:xfrm>
            <a:off x="1206162" y="5320528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6" name="Elipse 705">
            <a:extLst>
              <a:ext uri="{FF2B5EF4-FFF2-40B4-BE49-F238E27FC236}">
                <a16:creationId xmlns="" xmlns:a16="http://schemas.microsoft.com/office/drawing/2014/main" id="{5F51114C-E78A-4E32-9E86-6A0631BE6380}"/>
              </a:ext>
            </a:extLst>
          </p:cNvPr>
          <p:cNvSpPr/>
          <p:nvPr/>
        </p:nvSpPr>
        <p:spPr>
          <a:xfrm>
            <a:off x="1206162" y="5949790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7" name="Rectángulo: esquinas redondeadas 706">
            <a:extLst>
              <a:ext uri="{FF2B5EF4-FFF2-40B4-BE49-F238E27FC236}">
                <a16:creationId xmlns="" xmlns:a16="http://schemas.microsoft.com/office/drawing/2014/main" id="{724DA608-67C5-47D4-B4F9-C17712618EC5}"/>
              </a:ext>
            </a:extLst>
          </p:cNvPr>
          <p:cNvSpPr/>
          <p:nvPr/>
        </p:nvSpPr>
        <p:spPr>
          <a:xfrm>
            <a:off x="7513421" y="2286342"/>
            <a:ext cx="1440000" cy="227609"/>
          </a:xfrm>
          <a:prstGeom prst="roundRect">
            <a:avLst/>
          </a:prstGeom>
          <a:noFill/>
          <a:ln>
            <a:solidFill>
              <a:srgbClr val="66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>
                <a:solidFill>
                  <a:srgbClr val="666666"/>
                </a:solidFill>
              </a:rPr>
              <a:t>Resto del mundo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="" xmlns:a16="http://schemas.microsoft.com/office/drawing/2014/main" id="{36D423FC-04B9-4EB3-8B5D-7AF1B874B504}"/>
              </a:ext>
            </a:extLst>
          </p:cNvPr>
          <p:cNvCxnSpPr/>
          <p:nvPr/>
        </p:nvCxnSpPr>
        <p:spPr>
          <a:xfrm>
            <a:off x="7513421" y="2669284"/>
            <a:ext cx="0" cy="1944000"/>
          </a:xfrm>
          <a:prstGeom prst="line">
            <a:avLst/>
          </a:prstGeom>
          <a:ln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a 19">
            <a:extLst>
              <a:ext uri="{FF2B5EF4-FFF2-40B4-BE49-F238E27FC236}">
                <a16:creationId xmlns="" xmlns:a16="http://schemas.microsoft.com/office/drawing/2014/main" id="{809D0271-D585-4D11-9293-E3DA923CB0E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561441" y="2621659"/>
          <a:ext cx="1664304" cy="201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4304">
                  <a:extLst>
                    <a:ext uri="{9D8B030D-6E8A-4147-A177-3AD203B41FA5}">
                      <a16:colId xmlns="" xmlns:a16="http://schemas.microsoft.com/office/drawing/2014/main" val="1786894291"/>
                    </a:ext>
                  </a:extLst>
                </a:gridCol>
              </a:tblGrid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Alemania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896850871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Bahamas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710975340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 dirty="0" err="1">
                          <a:solidFill>
                            <a:srgbClr val="666666"/>
                          </a:solidFill>
                        </a:rPr>
                        <a:t>Cayman</a:t>
                      </a:r>
                      <a:endParaRPr lang="es-CO" sz="1000" noProof="0" dirty="0">
                        <a:solidFill>
                          <a:srgbClr val="666666"/>
                        </a:solidFill>
                      </a:endParaRP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664888892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España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87656485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EEUU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17666326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Francia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549143768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Portugal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13611948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>
                          <a:solidFill>
                            <a:srgbClr val="666666"/>
                          </a:solidFill>
                        </a:rPr>
                        <a:t>Reino Unido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62641324"/>
                  </a:ext>
                </a:extLst>
              </a:tr>
              <a:tr h="203932">
                <a:tc>
                  <a:txBody>
                    <a:bodyPr/>
                    <a:lstStyle/>
                    <a:p>
                      <a:r>
                        <a:rPr lang="es-CO" sz="1000" noProof="0" dirty="0">
                          <a:solidFill>
                            <a:srgbClr val="666666"/>
                          </a:solidFill>
                        </a:rPr>
                        <a:t>Suiza</a:t>
                      </a:r>
                    </a:p>
                  </a:txBody>
                  <a:tcPr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29463037"/>
                  </a:ext>
                </a:extLst>
              </a:tr>
            </a:tbl>
          </a:graphicData>
        </a:graphic>
      </p:graphicFrame>
      <p:sp>
        <p:nvSpPr>
          <p:cNvPr id="708" name="Rectángulo: esquinas redondeadas 707">
            <a:extLst>
              <a:ext uri="{FF2B5EF4-FFF2-40B4-BE49-F238E27FC236}">
                <a16:creationId xmlns="" xmlns:a16="http://schemas.microsoft.com/office/drawing/2014/main" id="{100FE347-8551-4DCF-9784-1C04521C4B6B}"/>
              </a:ext>
            </a:extLst>
          </p:cNvPr>
          <p:cNvSpPr/>
          <p:nvPr/>
        </p:nvSpPr>
        <p:spPr>
          <a:xfrm>
            <a:off x="3486150" y="5632927"/>
            <a:ext cx="1008000" cy="227609"/>
          </a:xfrm>
          <a:prstGeom prst="roundRect">
            <a:avLst/>
          </a:prstGeom>
          <a:noFill/>
          <a:ln>
            <a:solidFill>
              <a:srgbClr val="66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b="1" dirty="0">
                <a:solidFill>
                  <a:srgbClr val="666666"/>
                </a:solidFill>
              </a:rPr>
              <a:t>Convención</a:t>
            </a:r>
          </a:p>
        </p:txBody>
      </p:sp>
      <p:sp>
        <p:nvSpPr>
          <p:cNvPr id="709" name="Rectángulo: esquinas redondeadas 708">
            <a:extLst>
              <a:ext uri="{FF2B5EF4-FFF2-40B4-BE49-F238E27FC236}">
                <a16:creationId xmlns="" xmlns:a16="http://schemas.microsoft.com/office/drawing/2014/main" id="{0A8A1C14-F0F6-4581-A79F-8F1DE7AE2969}"/>
              </a:ext>
            </a:extLst>
          </p:cNvPr>
          <p:cNvSpPr/>
          <p:nvPr/>
        </p:nvSpPr>
        <p:spPr>
          <a:xfrm>
            <a:off x="3733676" y="5934343"/>
            <a:ext cx="1296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100" b="1" dirty="0">
                <a:solidFill>
                  <a:srgbClr val="666666"/>
                </a:solidFill>
              </a:rPr>
              <a:t>Banco Universal</a:t>
            </a:r>
          </a:p>
        </p:txBody>
      </p:sp>
      <p:sp>
        <p:nvSpPr>
          <p:cNvPr id="710" name="Rectángulo: esquinas redondeadas 709">
            <a:extLst>
              <a:ext uri="{FF2B5EF4-FFF2-40B4-BE49-F238E27FC236}">
                <a16:creationId xmlns="" xmlns:a16="http://schemas.microsoft.com/office/drawing/2014/main" id="{B51EDD91-B4AA-4899-8F04-60B48FCFD848}"/>
              </a:ext>
            </a:extLst>
          </p:cNvPr>
          <p:cNvSpPr/>
          <p:nvPr/>
        </p:nvSpPr>
        <p:spPr>
          <a:xfrm>
            <a:off x="5371621" y="5934343"/>
            <a:ext cx="1440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100" b="1" dirty="0">
                <a:solidFill>
                  <a:srgbClr val="666666"/>
                </a:solidFill>
              </a:rPr>
              <a:t>Otras operaciones</a:t>
            </a:r>
          </a:p>
        </p:txBody>
      </p:sp>
      <p:sp>
        <p:nvSpPr>
          <p:cNvPr id="711" name="Rectángulo: esquinas redondeadas 710">
            <a:extLst>
              <a:ext uri="{FF2B5EF4-FFF2-40B4-BE49-F238E27FC236}">
                <a16:creationId xmlns="" xmlns:a16="http://schemas.microsoft.com/office/drawing/2014/main" id="{33364727-A0CB-4D15-B77D-09155583A0AC}"/>
              </a:ext>
            </a:extLst>
          </p:cNvPr>
          <p:cNvSpPr/>
          <p:nvPr/>
        </p:nvSpPr>
        <p:spPr>
          <a:xfrm>
            <a:off x="3512706" y="5970343"/>
            <a:ext cx="252000" cy="108000"/>
          </a:xfrm>
          <a:prstGeom prst="roundRect">
            <a:avLst/>
          </a:prstGeom>
          <a:solidFill>
            <a:srgbClr val="FF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b="1">
              <a:solidFill>
                <a:srgbClr val="666666"/>
              </a:solidFill>
            </a:endParaRPr>
          </a:p>
        </p:txBody>
      </p:sp>
      <p:sp>
        <p:nvSpPr>
          <p:cNvPr id="712" name="Rectángulo: esquinas redondeadas 711">
            <a:extLst>
              <a:ext uri="{FF2B5EF4-FFF2-40B4-BE49-F238E27FC236}">
                <a16:creationId xmlns="" xmlns:a16="http://schemas.microsoft.com/office/drawing/2014/main" id="{57BE75E3-9B30-42F0-AF4F-340BA10E318F}"/>
              </a:ext>
            </a:extLst>
          </p:cNvPr>
          <p:cNvSpPr/>
          <p:nvPr/>
        </p:nvSpPr>
        <p:spPr>
          <a:xfrm>
            <a:off x="5158920" y="5970343"/>
            <a:ext cx="252000" cy="108000"/>
          </a:xfrm>
          <a:prstGeom prst="round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sz="1100" b="1">
              <a:solidFill>
                <a:srgbClr val="666666"/>
              </a:solidFill>
            </a:endParaRPr>
          </a:p>
        </p:txBody>
      </p:sp>
      <p:sp>
        <p:nvSpPr>
          <p:cNvPr id="713" name="Elipse 712">
            <a:extLst>
              <a:ext uri="{FF2B5EF4-FFF2-40B4-BE49-F238E27FC236}">
                <a16:creationId xmlns="" xmlns:a16="http://schemas.microsoft.com/office/drawing/2014/main" id="{063D3812-FAD0-419D-8C2C-E9318C1C23F6}"/>
              </a:ext>
            </a:extLst>
          </p:cNvPr>
          <p:cNvSpPr/>
          <p:nvPr/>
        </p:nvSpPr>
        <p:spPr>
          <a:xfrm>
            <a:off x="3514150" y="6185593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4" name="Rectángulo: esquinas redondeadas 713">
            <a:extLst>
              <a:ext uri="{FF2B5EF4-FFF2-40B4-BE49-F238E27FC236}">
                <a16:creationId xmlns="" xmlns:a16="http://schemas.microsoft.com/office/drawing/2014/main" id="{6F944967-F24E-4AC8-965F-617F3CA9943B}"/>
              </a:ext>
            </a:extLst>
          </p:cNvPr>
          <p:cNvSpPr/>
          <p:nvPr/>
        </p:nvSpPr>
        <p:spPr>
          <a:xfrm>
            <a:off x="3599617" y="6158593"/>
            <a:ext cx="2052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>
                <a:solidFill>
                  <a:srgbClr val="666666"/>
                </a:solidFill>
              </a:rPr>
              <a:t>Corporate &amp; Investment Banking</a:t>
            </a:r>
          </a:p>
        </p:txBody>
      </p:sp>
      <p:sp>
        <p:nvSpPr>
          <p:cNvPr id="715" name="Elipse 714">
            <a:extLst>
              <a:ext uri="{FF2B5EF4-FFF2-40B4-BE49-F238E27FC236}">
                <a16:creationId xmlns="" xmlns:a16="http://schemas.microsoft.com/office/drawing/2014/main" id="{49F8A483-2A33-4ED4-A432-36C6F8A4DCD7}"/>
              </a:ext>
            </a:extLst>
          </p:cNvPr>
          <p:cNvSpPr/>
          <p:nvPr/>
        </p:nvSpPr>
        <p:spPr>
          <a:xfrm>
            <a:off x="5846589" y="6185593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" name="Rectángulo: esquinas redondeadas 715">
            <a:extLst>
              <a:ext uri="{FF2B5EF4-FFF2-40B4-BE49-F238E27FC236}">
                <a16:creationId xmlns="" xmlns:a16="http://schemas.microsoft.com/office/drawing/2014/main" id="{771C126A-0E17-4F54-918D-45D984D6A756}"/>
              </a:ext>
            </a:extLst>
          </p:cNvPr>
          <p:cNvSpPr/>
          <p:nvPr/>
        </p:nvSpPr>
        <p:spPr>
          <a:xfrm>
            <a:off x="5951106" y="6158593"/>
            <a:ext cx="1296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>
                <a:solidFill>
                  <a:srgbClr val="666666"/>
                </a:solidFill>
              </a:rPr>
              <a:t>Asset Management</a:t>
            </a:r>
          </a:p>
        </p:txBody>
      </p:sp>
      <p:sp>
        <p:nvSpPr>
          <p:cNvPr id="717" name="Elipse 716">
            <a:extLst>
              <a:ext uri="{FF2B5EF4-FFF2-40B4-BE49-F238E27FC236}">
                <a16:creationId xmlns="" xmlns:a16="http://schemas.microsoft.com/office/drawing/2014/main" id="{19390229-D99C-4EE9-AE36-DA1C4DF6631E}"/>
              </a:ext>
            </a:extLst>
          </p:cNvPr>
          <p:cNvSpPr/>
          <p:nvPr/>
        </p:nvSpPr>
        <p:spPr>
          <a:xfrm>
            <a:off x="7513421" y="618518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8" name="Rectángulo: esquinas redondeadas 717">
            <a:extLst>
              <a:ext uri="{FF2B5EF4-FFF2-40B4-BE49-F238E27FC236}">
                <a16:creationId xmlns="" xmlns:a16="http://schemas.microsoft.com/office/drawing/2014/main" id="{3830A2C4-14A7-461E-B25A-4192F7DB0712}"/>
              </a:ext>
            </a:extLst>
          </p:cNvPr>
          <p:cNvSpPr/>
          <p:nvPr/>
        </p:nvSpPr>
        <p:spPr>
          <a:xfrm>
            <a:off x="7617938" y="6158182"/>
            <a:ext cx="1116000" cy="180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00" dirty="0">
                <a:solidFill>
                  <a:srgbClr val="666666"/>
                </a:solidFill>
              </a:rPr>
              <a:t>Banca Privada</a:t>
            </a:r>
          </a:p>
        </p:txBody>
      </p:sp>
      <p:sp>
        <p:nvSpPr>
          <p:cNvPr id="719" name="Elipse 718">
            <a:extLst>
              <a:ext uri="{FF2B5EF4-FFF2-40B4-BE49-F238E27FC236}">
                <a16:creationId xmlns="" xmlns:a16="http://schemas.microsoft.com/office/drawing/2014/main" id="{D9831F73-3EC5-44BB-A4F0-24D47AB6AF42}"/>
              </a:ext>
            </a:extLst>
          </p:cNvPr>
          <p:cNvSpPr/>
          <p:nvPr/>
        </p:nvSpPr>
        <p:spPr>
          <a:xfrm>
            <a:off x="8474588" y="269220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0" name="Elipse 719">
            <a:extLst>
              <a:ext uri="{FF2B5EF4-FFF2-40B4-BE49-F238E27FC236}">
                <a16:creationId xmlns="" xmlns:a16="http://schemas.microsoft.com/office/drawing/2014/main" id="{EF3D5468-311A-46B0-9D92-2655021D8C72}"/>
              </a:ext>
            </a:extLst>
          </p:cNvPr>
          <p:cNvSpPr/>
          <p:nvPr/>
        </p:nvSpPr>
        <p:spPr>
          <a:xfrm>
            <a:off x="8474588" y="291290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1" name="Elipse 720">
            <a:extLst>
              <a:ext uri="{FF2B5EF4-FFF2-40B4-BE49-F238E27FC236}">
                <a16:creationId xmlns="" xmlns:a16="http://schemas.microsoft.com/office/drawing/2014/main" id="{61A249BE-740B-4735-B662-F8B0651297AD}"/>
              </a:ext>
            </a:extLst>
          </p:cNvPr>
          <p:cNvSpPr/>
          <p:nvPr/>
        </p:nvSpPr>
        <p:spPr>
          <a:xfrm>
            <a:off x="8474588" y="313359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2" name="Elipse 721">
            <a:extLst>
              <a:ext uri="{FF2B5EF4-FFF2-40B4-BE49-F238E27FC236}">
                <a16:creationId xmlns="" xmlns:a16="http://schemas.microsoft.com/office/drawing/2014/main" id="{9D5C1BE7-BC3F-4BB1-8C15-8D14F1E1FBF0}"/>
              </a:ext>
            </a:extLst>
          </p:cNvPr>
          <p:cNvSpPr/>
          <p:nvPr/>
        </p:nvSpPr>
        <p:spPr>
          <a:xfrm>
            <a:off x="8474588" y="335429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3" name="Elipse 722">
            <a:extLst>
              <a:ext uri="{FF2B5EF4-FFF2-40B4-BE49-F238E27FC236}">
                <a16:creationId xmlns="" xmlns:a16="http://schemas.microsoft.com/office/drawing/2014/main" id="{68B8AFFA-19B6-4600-8F97-9565EC50ECD5}"/>
              </a:ext>
            </a:extLst>
          </p:cNvPr>
          <p:cNvSpPr/>
          <p:nvPr/>
        </p:nvSpPr>
        <p:spPr>
          <a:xfrm>
            <a:off x="8474588" y="357498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4" name="Elipse 723">
            <a:extLst>
              <a:ext uri="{FF2B5EF4-FFF2-40B4-BE49-F238E27FC236}">
                <a16:creationId xmlns="" xmlns:a16="http://schemas.microsoft.com/office/drawing/2014/main" id="{BDCF9791-B2FA-4C3A-ABF9-145191276FE0}"/>
              </a:ext>
            </a:extLst>
          </p:cNvPr>
          <p:cNvSpPr/>
          <p:nvPr/>
        </p:nvSpPr>
        <p:spPr>
          <a:xfrm>
            <a:off x="8474588" y="379568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5" name="Elipse 724">
            <a:extLst>
              <a:ext uri="{FF2B5EF4-FFF2-40B4-BE49-F238E27FC236}">
                <a16:creationId xmlns="" xmlns:a16="http://schemas.microsoft.com/office/drawing/2014/main" id="{54964CC6-B53B-4127-8874-38822D7D02F9}"/>
              </a:ext>
            </a:extLst>
          </p:cNvPr>
          <p:cNvSpPr/>
          <p:nvPr/>
        </p:nvSpPr>
        <p:spPr>
          <a:xfrm>
            <a:off x="8474588" y="401637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6" name="Elipse 725">
            <a:extLst>
              <a:ext uri="{FF2B5EF4-FFF2-40B4-BE49-F238E27FC236}">
                <a16:creationId xmlns="" xmlns:a16="http://schemas.microsoft.com/office/drawing/2014/main" id="{0D9B6796-2814-41E4-9C5A-1BE5E96D40F3}"/>
              </a:ext>
            </a:extLst>
          </p:cNvPr>
          <p:cNvSpPr/>
          <p:nvPr/>
        </p:nvSpPr>
        <p:spPr>
          <a:xfrm>
            <a:off x="8474588" y="423707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7" name="Elipse 726">
            <a:extLst>
              <a:ext uri="{FF2B5EF4-FFF2-40B4-BE49-F238E27FC236}">
                <a16:creationId xmlns="" xmlns:a16="http://schemas.microsoft.com/office/drawing/2014/main" id="{C8ECBF4A-0914-47CC-8CC0-738CC3F269D1}"/>
              </a:ext>
            </a:extLst>
          </p:cNvPr>
          <p:cNvSpPr/>
          <p:nvPr/>
        </p:nvSpPr>
        <p:spPr>
          <a:xfrm>
            <a:off x="8821496" y="4457769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8" name="Elipse 727">
            <a:extLst>
              <a:ext uri="{FF2B5EF4-FFF2-40B4-BE49-F238E27FC236}">
                <a16:creationId xmlns="" xmlns:a16="http://schemas.microsoft.com/office/drawing/2014/main" id="{69FF0E85-0E68-4D0B-A8A1-FF0753901EEE}"/>
              </a:ext>
            </a:extLst>
          </p:cNvPr>
          <p:cNvSpPr/>
          <p:nvPr/>
        </p:nvSpPr>
        <p:spPr>
          <a:xfrm>
            <a:off x="8646038" y="313359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9" name="Elipse 728">
            <a:extLst>
              <a:ext uri="{FF2B5EF4-FFF2-40B4-BE49-F238E27FC236}">
                <a16:creationId xmlns="" xmlns:a16="http://schemas.microsoft.com/office/drawing/2014/main" id="{C1E8BE5B-D601-4998-9B34-A38B4AB6AB89}"/>
              </a:ext>
            </a:extLst>
          </p:cNvPr>
          <p:cNvSpPr/>
          <p:nvPr/>
        </p:nvSpPr>
        <p:spPr>
          <a:xfrm>
            <a:off x="8646038" y="3574987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0" name="Elipse 729">
            <a:extLst>
              <a:ext uri="{FF2B5EF4-FFF2-40B4-BE49-F238E27FC236}">
                <a16:creationId xmlns="" xmlns:a16="http://schemas.microsoft.com/office/drawing/2014/main" id="{16E350DB-0476-497C-9E33-3E33A96F0ECF}"/>
              </a:ext>
            </a:extLst>
          </p:cNvPr>
          <p:cNvSpPr/>
          <p:nvPr/>
        </p:nvSpPr>
        <p:spPr>
          <a:xfrm>
            <a:off x="8646038" y="4237072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1" name="Elipse 730">
            <a:extLst>
              <a:ext uri="{FF2B5EF4-FFF2-40B4-BE49-F238E27FC236}">
                <a16:creationId xmlns="" xmlns:a16="http://schemas.microsoft.com/office/drawing/2014/main" id="{61CD4B68-3C9F-4CB2-976F-A9A3DA5FF618}"/>
              </a:ext>
            </a:extLst>
          </p:cNvPr>
          <p:cNvSpPr/>
          <p:nvPr/>
        </p:nvSpPr>
        <p:spPr>
          <a:xfrm>
            <a:off x="8821496" y="2910303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2" name="Elipse 731">
            <a:extLst>
              <a:ext uri="{FF2B5EF4-FFF2-40B4-BE49-F238E27FC236}">
                <a16:creationId xmlns="" xmlns:a16="http://schemas.microsoft.com/office/drawing/2014/main" id="{7AB5B3AC-610F-4F66-8ECA-1F1FAF466E63}"/>
              </a:ext>
            </a:extLst>
          </p:cNvPr>
          <p:cNvSpPr/>
          <p:nvPr/>
        </p:nvSpPr>
        <p:spPr>
          <a:xfrm>
            <a:off x="8821496" y="3130206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3" name="Elipse 732">
            <a:extLst>
              <a:ext uri="{FF2B5EF4-FFF2-40B4-BE49-F238E27FC236}">
                <a16:creationId xmlns="" xmlns:a16="http://schemas.microsoft.com/office/drawing/2014/main" id="{A891C890-4079-4250-BE69-7C7D1203FF15}"/>
              </a:ext>
            </a:extLst>
          </p:cNvPr>
          <p:cNvSpPr/>
          <p:nvPr/>
        </p:nvSpPr>
        <p:spPr>
          <a:xfrm>
            <a:off x="8821496" y="3567671"/>
            <a:ext cx="126000" cy="126000"/>
          </a:xfrm>
          <a:prstGeom prst="ellipse">
            <a:avLst/>
          </a:prstGeom>
          <a:noFill/>
          <a:ln w="6350">
            <a:solidFill>
              <a:srgbClr val="1D4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80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160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="" xmlns:a16="http://schemas.microsoft.com/office/drawing/2014/main" id="{D0B7FC43-90CD-4C31-B6B2-E31A41722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84030"/>
              </p:ext>
            </p:extLst>
          </p:nvPr>
        </p:nvGraphicFramePr>
        <p:xfrm>
          <a:off x="615060" y="4420438"/>
          <a:ext cx="1371343" cy="1926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343">
                  <a:extLst>
                    <a:ext uri="{9D8B030D-6E8A-4147-A177-3AD203B41FA5}">
                      <a16:colId xmlns="" xmlns:a16="http://schemas.microsoft.com/office/drawing/2014/main" val="1467168542"/>
                    </a:ext>
                  </a:extLst>
                </a:gridCol>
              </a:tblGrid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Argentina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80420865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Brasil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19576261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Chile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83204468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Colombia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65838621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rPr>
                        <a:t>México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28791779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Panamá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03991210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Paraguay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72436211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rPr>
                        <a:t>Perú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66141909"/>
                  </a:ext>
                </a:extLst>
              </a:tr>
              <a:tr h="206937">
                <a:tc>
                  <a:txBody>
                    <a:bodyPr/>
                    <a:lstStyle/>
                    <a:p>
                      <a:r>
                        <a:rPr lang="es-CO" sz="1050" b="1" dirty="0">
                          <a:solidFill>
                            <a:srgbClr val="FF7800"/>
                          </a:solidFill>
                        </a:rPr>
                        <a:t>Uruguay</a:t>
                      </a:r>
                    </a:p>
                  </a:txBody>
                  <a:tcPr marT="18000" marB="36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78379885"/>
                  </a:ext>
                </a:extLst>
              </a:tr>
            </a:tbl>
          </a:graphicData>
        </a:graphic>
      </p:graphicFrame>
      <p:pic>
        <p:nvPicPr>
          <p:cNvPr id="74" name="Imagen 73">
            <a:extLst>
              <a:ext uri="{FF2B5EF4-FFF2-40B4-BE49-F238E27FC236}">
                <a16:creationId xmlns="" xmlns:a16="http://schemas.microsoft.com/office/drawing/2014/main" id="{64886894-170E-48C0-BCC9-AC2CA251FF0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9166"/>
          <a:stretch/>
        </p:blipFill>
        <p:spPr>
          <a:xfrm>
            <a:off x="355727" y="4422209"/>
            <a:ext cx="230400" cy="815657"/>
          </a:xfrm>
          <a:prstGeom prst="rect">
            <a:avLst/>
          </a:prstGeom>
        </p:spPr>
      </p:pic>
      <p:pic>
        <p:nvPicPr>
          <p:cNvPr id="75" name="Imagen 74">
            <a:extLst>
              <a:ext uri="{FF2B5EF4-FFF2-40B4-BE49-F238E27FC236}">
                <a16:creationId xmlns="" xmlns:a16="http://schemas.microsoft.com/office/drawing/2014/main" id="{E1856C7A-054D-48D3-BFFF-7220B2B32AA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5375" b="21816"/>
          <a:stretch/>
        </p:blipFill>
        <p:spPr>
          <a:xfrm>
            <a:off x="355727" y="5518627"/>
            <a:ext cx="230400" cy="365984"/>
          </a:xfrm>
          <a:prstGeom prst="rect">
            <a:avLst/>
          </a:prstGeom>
        </p:spPr>
      </p:pic>
      <p:pic>
        <p:nvPicPr>
          <p:cNvPr id="76" name="Imagen 75">
            <a:extLst>
              <a:ext uri="{FF2B5EF4-FFF2-40B4-BE49-F238E27FC236}">
                <a16:creationId xmlns="" xmlns:a16="http://schemas.microsoft.com/office/drawing/2014/main" id="{0AD767E0-2436-4759-8B37-87B9E32929A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87261"/>
          <a:stretch/>
        </p:blipFill>
        <p:spPr>
          <a:xfrm>
            <a:off x="330327" y="6149974"/>
            <a:ext cx="230400" cy="20440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35760EEA-CB36-4168-8330-E8084DCC943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3564" t="4764" r="23346" b="5117"/>
          <a:stretch/>
        </p:blipFill>
        <p:spPr>
          <a:xfrm>
            <a:off x="396939" y="5297312"/>
            <a:ext cx="162000" cy="158871"/>
          </a:xfrm>
          <a:prstGeom prst="ellipse">
            <a:avLst/>
          </a:prstGeom>
          <a:ln w="6350">
            <a:solidFill>
              <a:srgbClr val="666666"/>
            </a:solidFill>
          </a:ln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A2338262-4A4D-4B41-8C16-61BFD48FBF7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999" t="7303" r="8100" b="8000"/>
          <a:stretch/>
        </p:blipFill>
        <p:spPr>
          <a:xfrm>
            <a:off x="396939" y="5939814"/>
            <a:ext cx="162000" cy="163540"/>
          </a:xfrm>
          <a:prstGeom prst="ellipse">
            <a:avLst/>
          </a:prstGeom>
          <a:ln w="6350">
            <a:solidFill>
              <a:srgbClr val="666666"/>
            </a:solidFill>
          </a:ln>
        </p:spPr>
      </p:pic>
    </p:spTree>
    <p:extLst>
      <p:ext uri="{BB962C8B-B14F-4D97-AF65-F5344CB8AC3E}">
        <p14:creationId xmlns:p14="http://schemas.microsoft.com/office/powerpoint/2010/main" val="1686350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1BeHLmSAUOItQAwGoqNhA"/>
</p:tagLst>
</file>

<file path=ppt/theme/theme1.xml><?xml version="1.0" encoding="utf-8"?>
<a:theme xmlns:a="http://schemas.openxmlformats.org/drawingml/2006/main" name="Presentación Institucional">
  <a:themeElements>
    <a:clrScheme name="Cores Itaú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1D4080"/>
      </a:accent1>
      <a:accent2>
        <a:srgbClr val="CDD7EA"/>
      </a:accent2>
      <a:accent3>
        <a:srgbClr val="73C6A1"/>
      </a:accent3>
      <a:accent4>
        <a:srgbClr val="DEF0E7"/>
      </a:accent4>
      <a:accent5>
        <a:srgbClr val="FF7800"/>
      </a:accent5>
      <a:accent6>
        <a:srgbClr val="5F6062"/>
      </a:accent6>
      <a:hlink>
        <a:srgbClr val="73C6A1"/>
      </a:hlink>
      <a:folHlink>
        <a:srgbClr val="DEF0E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GA" id="{C23F5A76-213A-47EE-AFE1-180E625214C5}" vid="{5D040AF4-3D7C-48A3-B29E-F85D12EBD61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RES DEFINIDAS - DGA">
    <a:dk1>
      <a:srgbClr val="606163"/>
    </a:dk1>
    <a:lt1>
      <a:sysClr val="window" lastClr="FFFFFF"/>
    </a:lt1>
    <a:dk2>
      <a:srgbClr val="004990"/>
    </a:dk2>
    <a:lt2>
      <a:srgbClr val="F3F3F3"/>
    </a:lt2>
    <a:accent1>
      <a:srgbClr val="606163"/>
    </a:accent1>
    <a:accent2>
      <a:srgbClr val="19458D"/>
    </a:accent2>
    <a:accent3>
      <a:srgbClr val="75C8A2"/>
    </a:accent3>
    <a:accent4>
      <a:srgbClr val="9B9C9D"/>
    </a:accent4>
    <a:accent5>
      <a:srgbClr val="5A89BA"/>
    </a:accent5>
    <a:accent6>
      <a:srgbClr val="A9E0C6"/>
    </a:accent6>
    <a:hlink>
      <a:srgbClr val="FF5900"/>
    </a:hlink>
    <a:folHlink>
      <a:srgbClr val="FF5900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5">
    <a:dk1>
      <a:srgbClr val="000000"/>
    </a:dk1>
    <a:lt1>
      <a:srgbClr val="FFFFFF"/>
    </a:lt1>
    <a:dk2>
      <a:srgbClr val="000000"/>
    </a:dk2>
    <a:lt2>
      <a:srgbClr val="EAEAEA"/>
    </a:lt2>
    <a:accent1>
      <a:srgbClr val="FF6600"/>
    </a:accent1>
    <a:accent2>
      <a:srgbClr val="59595B"/>
    </a:accent2>
    <a:accent3>
      <a:srgbClr val="003E87"/>
    </a:accent3>
    <a:accent4>
      <a:srgbClr val="69C6FF"/>
    </a:accent4>
    <a:accent5>
      <a:srgbClr val="0076BD"/>
    </a:accent5>
    <a:accent6>
      <a:srgbClr val="C6C6C6"/>
    </a:accent6>
    <a:hlink>
      <a:srgbClr val="00B050"/>
    </a:hlink>
    <a:folHlink>
      <a:srgbClr val="92D050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Clarity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39474</TotalTime>
  <Words>1153</Words>
  <Application>Microsoft Office PowerPoint</Application>
  <PresentationFormat>Personalizado</PresentationFormat>
  <Paragraphs>373</Paragraphs>
  <Slides>13</Slides>
  <Notes>1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Presentación Institucional</vt:lpstr>
      <vt:lpstr>Presentación de PowerPoint</vt:lpstr>
      <vt:lpstr>Agenda</vt:lpstr>
      <vt:lpstr>Estructura del grupo en Colombia</vt:lpstr>
      <vt:lpstr>Nuestra historia</vt:lpstr>
      <vt:lpstr>Estrategia de sostenibilidad</vt:lpstr>
      <vt:lpstr>Fuerte estructura organizacional para soportar la estrategia</vt:lpstr>
      <vt:lpstr>Agenda</vt:lpstr>
      <vt:lpstr>Presentación de PowerPoint</vt:lpstr>
      <vt:lpstr>Presentación de PowerPoint</vt:lpstr>
      <vt:lpstr>Itaú Colombia | Principales cifras</vt:lpstr>
      <vt:lpstr>Agenda</vt:lpstr>
      <vt:lpstr>Evolución Itaú en Colombia</vt:lpstr>
      <vt:lpstr>Gestión de liquidez bajo estándares internacionales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Esteban Correa David Felipe</dc:creator>
  <cp:lastModifiedBy>Gloria Lucia Carvajal Zuñiga</cp:lastModifiedBy>
  <cp:revision>699</cp:revision>
  <dcterms:created xsi:type="dcterms:W3CDTF">2019-03-21T17:16:24Z</dcterms:created>
  <dcterms:modified xsi:type="dcterms:W3CDTF">2020-05-18T16:20:51Z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{B85AE880-0F6B-4B49-A82A-67DA24ED89C9}</vt:lpwstr>
  </property>
  <property fmtid="{D5CDD505-2E9C-101B-9397-08002B2CF9AE}" pid="3" name="DLPManualFileClassificationLastModifiedBy">
    <vt:lpwstr>ITAUCO\DE10505</vt:lpwstr>
  </property>
  <property fmtid="{D5CDD505-2E9C-101B-9397-08002B2CF9AE}" pid="4" name="DLPManualFileClassificationLastModificationDate">
    <vt:lpwstr>1580402169</vt:lpwstr>
  </property>
  <property fmtid="{D5CDD505-2E9C-101B-9397-08002B2CF9AE}" pid="5" name="DLPManualFileClassificationVersion">
    <vt:lpwstr>11.3.2.8</vt:lpwstr>
  </property>
</Properties>
</file>